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264" r:id="rId3"/>
    <p:sldId id="265" r:id="rId4"/>
    <p:sldId id="266" r:id="rId5"/>
    <p:sldId id="267" r:id="rId6"/>
    <p:sldId id="268" r:id="rId7"/>
    <p:sldId id="269" r:id="rId8"/>
    <p:sldId id="270" r:id="rId9"/>
    <p:sldId id="256" r:id="rId10"/>
    <p:sldId id="271" r:id="rId11"/>
    <p:sldId id="272" r:id="rId12"/>
    <p:sldId id="273" r:id="rId13"/>
    <p:sldId id="27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1" autoAdjust="0"/>
    <p:restoredTop sz="94660"/>
  </p:normalViewPr>
  <p:slideViewPr>
    <p:cSldViewPr snapToGrid="0">
      <p:cViewPr varScale="1">
        <p:scale>
          <a:sx n="107" d="100"/>
          <a:sy n="107" d="100"/>
        </p:scale>
        <p:origin x="114"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örn Walter" userId="fbb3fe80-3616-468d-a4ce-7666e7f1ce7e" providerId="ADAL" clId="{CBB640BA-9507-477A-BAD3-AE1E81A1E4BB}"/>
    <pc:docChg chg="modSld">
      <pc:chgData name="Jörn Walter" userId="fbb3fe80-3616-468d-a4ce-7666e7f1ce7e" providerId="ADAL" clId="{CBB640BA-9507-477A-BAD3-AE1E81A1E4BB}" dt="2024-08-12T08:34:39.308" v="1" actId="20577"/>
      <pc:docMkLst>
        <pc:docMk/>
      </pc:docMkLst>
      <pc:sldChg chg="modSp mod">
        <pc:chgData name="Jörn Walter" userId="fbb3fe80-3616-468d-a4ce-7666e7f1ce7e" providerId="ADAL" clId="{CBB640BA-9507-477A-BAD3-AE1E81A1E4BB}" dt="2024-08-12T08:34:39.308" v="1" actId="20577"/>
        <pc:sldMkLst>
          <pc:docMk/>
          <pc:sldMk cId="979534594" sldId="264"/>
        </pc:sldMkLst>
        <pc:spChg chg="mod">
          <ac:chgData name="Jörn Walter" userId="fbb3fe80-3616-468d-a4ce-7666e7f1ce7e" providerId="ADAL" clId="{CBB640BA-9507-477A-BAD3-AE1E81A1E4BB}" dt="2024-08-12T08:34:39.308" v="1" actId="20577"/>
          <ac:spMkLst>
            <pc:docMk/>
            <pc:sldMk cId="979534594" sldId="264"/>
            <ac:spMk id="2" creationId="{B28536A1-1A23-FDCA-E791-278F673BA931}"/>
          </ac:spMkLst>
        </pc:spChg>
        <pc:spChg chg="mod">
          <ac:chgData name="Jörn Walter" userId="fbb3fe80-3616-468d-a4ce-7666e7f1ce7e" providerId="ADAL" clId="{CBB640BA-9507-477A-BAD3-AE1E81A1E4BB}" dt="2024-08-12T08:34:34.221" v="0" actId="6549"/>
          <ac:spMkLst>
            <pc:docMk/>
            <pc:sldMk cId="979534594" sldId="264"/>
            <ac:spMk id="4" creationId="{E44F0848-B081-1EB4-54CE-A4262714BD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C213A8-18A2-4FC8-AA3A-A987AADD79D7}" type="datetimeFigureOut">
              <a:rPr lang="de-DE" smtClean="0"/>
              <a:t>12.08.2024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55DE6A-B6D2-44AE-833C-37753B844342}" type="slidenum">
              <a:rPr lang="de-DE" smtClean="0"/>
              <a:t>‹Nr.›</a:t>
            </a:fld>
            <a:endParaRPr lang="de-DE"/>
          </a:p>
        </p:txBody>
      </p:sp>
    </p:spTree>
    <p:extLst>
      <p:ext uri="{BB962C8B-B14F-4D97-AF65-F5344CB8AC3E}">
        <p14:creationId xmlns:p14="http://schemas.microsoft.com/office/powerpoint/2010/main" val="3353516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D23BEA-6E64-8C33-5CA6-93B4BB310E8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86FBAB4-10DE-4A6F-5AC6-493097A62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145F539-D07C-440D-69C0-5D501527F3D4}"/>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7ED81464-8827-AF18-C4FE-E5D536638A2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E1FB8E6-39EA-228A-51AF-3FC0056DB1D1}"/>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793015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78409A-211C-92B7-E6C0-E370E0727C4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D6682370-8C74-4DC9-25E4-DA19F2E7E25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8D4DCD3-B20E-F7A7-9301-F1D40B3D5D9F}"/>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89EF67AA-4920-6402-4E9D-04F6D626B6A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B933EDA-2B44-80F6-D6C4-36A7CB665075}"/>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662409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105D400-DF4D-5291-FC40-100FA92BDA5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74692114-283A-4C85-292C-C3993014D02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07F50BB-01A0-EF58-AF68-62C652CAC167}"/>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E1A83075-A400-9F45-1490-98AEE1F4B7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6A2522B-2BF2-5E66-27BF-F6671A002D00}"/>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356741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2404343"/>
            <a:ext cx="5181600" cy="1325563"/>
          </a:xfrm>
        </p:spPr>
        <p:txBody>
          <a:bodyPr>
            <a:noAutofit/>
          </a:bodyPr>
          <a:lstStyle>
            <a:lvl1pPr>
              <a:defRPr sz="48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7239000" y="1485900"/>
            <a:ext cx="3657600" cy="445770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1638300" y="571500"/>
            <a:ext cx="42672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0096500" y="571500"/>
            <a:ext cx="125935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57150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658586"/>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066800" y="5185232"/>
            <a:ext cx="2971800" cy="365126"/>
          </a:xfrm>
        </p:spPr>
        <p:txBody>
          <a:bodyPr>
            <a:normAutofit/>
          </a:bodyPr>
          <a:lstStyle>
            <a:lvl1pPr marL="0" indent="0">
              <a:buNone/>
              <a:defRPr sz="18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066800" y="5588228"/>
            <a:ext cx="2971800" cy="365126"/>
          </a:xfrm>
        </p:spPr>
        <p:txBody>
          <a:bodyPr>
            <a:noAutofit/>
          </a:bodyPr>
          <a:lstStyle>
            <a:lvl1pPr marL="0" indent="0">
              <a:buNone/>
              <a:defRPr sz="2000">
                <a:solidFill>
                  <a:schemeClr val="tx1">
                    <a:lumMod val="85000"/>
                    <a:lumOff val="1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Tree>
    <p:extLst>
      <p:ext uri="{BB962C8B-B14F-4D97-AF65-F5344CB8AC3E}">
        <p14:creationId xmlns:p14="http://schemas.microsoft.com/office/powerpoint/2010/main" val="4172760368"/>
      </p:ext>
    </p:extLst>
  </p:cSld>
  <p:clrMapOvr>
    <a:masterClrMapping/>
  </p:clrMapOvr>
  <p:extLst>
    <p:ext uri="{DCECCB84-F9BA-43D5-87BE-67443E8EF086}">
      <p15:sldGuideLst xmlns:p15="http://schemas.microsoft.com/office/powerpoint/2012/main">
        <p15:guide id="1" orient="horz" pos="936">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672">
          <p15:clr>
            <a:srgbClr val="FBAE40"/>
          </p15:clr>
        </p15:guide>
        <p15:guide id="9" pos="3720">
          <p15:clr>
            <a:srgbClr val="FBAE40"/>
          </p15:clr>
        </p15:guide>
        <p15:guide id="10" pos="6360">
          <p15:clr>
            <a:srgbClr val="FBAE40"/>
          </p15:clr>
        </p15:guide>
        <p15:guide id="11" pos="715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B735EAF-8052-DDCD-6CEC-D825479BEFD3}"/>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4499428" y="796698"/>
            <a:ext cx="6854371"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7" name="Picture Placeholder 6">
            <a:extLst>
              <a:ext uri="{FF2B5EF4-FFF2-40B4-BE49-F238E27FC236}">
                <a16:creationId xmlns:a16="http://schemas.microsoft.com/office/drawing/2014/main" id="{DCB9F921-8097-7740-47FD-1905F9FE448C}"/>
              </a:ext>
            </a:extLst>
          </p:cNvPr>
          <p:cNvSpPr>
            <a:spLocks noGrp="1"/>
          </p:cNvSpPr>
          <p:nvPr>
            <p:ph type="pic" sz="quarter" idx="19"/>
          </p:nvPr>
        </p:nvSpPr>
        <p:spPr>
          <a:xfrm>
            <a:off x="0" y="0"/>
            <a:ext cx="4354513" cy="6858000"/>
          </a:xfrm>
        </p:spPr>
        <p:txBody>
          <a:bodyPr/>
          <a:lstStyle/>
          <a:p>
            <a:endParaRPr lang="en-US"/>
          </a:p>
        </p:txBody>
      </p:sp>
      <p:sp>
        <p:nvSpPr>
          <p:cNvPr id="9" name="Text Placeholder 7">
            <a:extLst>
              <a:ext uri="{FF2B5EF4-FFF2-40B4-BE49-F238E27FC236}">
                <a16:creationId xmlns:a16="http://schemas.microsoft.com/office/drawing/2014/main" id="{DEBCBD63-480F-D96C-B0DF-94EF264BA08C}"/>
              </a:ext>
            </a:extLst>
          </p:cNvPr>
          <p:cNvSpPr>
            <a:spLocks noGrp="1"/>
          </p:cNvSpPr>
          <p:nvPr>
            <p:ph type="body" sz="quarter" idx="21"/>
          </p:nvPr>
        </p:nvSpPr>
        <p:spPr>
          <a:xfrm>
            <a:off x="8280716" y="2676257"/>
            <a:ext cx="2917371" cy="743178"/>
          </a:xfrm>
        </p:spPr>
        <p:txBody>
          <a:bodyPr anchor="b" anchorCtr="0">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23F1D198-945D-C96D-60E9-C0AEC5E296ED}"/>
              </a:ext>
            </a:extLst>
          </p:cNvPr>
          <p:cNvSpPr>
            <a:spLocks noGrp="1"/>
          </p:cNvSpPr>
          <p:nvPr>
            <p:ph type="body" sz="quarter" idx="17"/>
          </p:nvPr>
        </p:nvSpPr>
        <p:spPr>
          <a:xfrm>
            <a:off x="8280717" y="389046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3" name="Text Placeholder 7">
            <a:extLst>
              <a:ext uri="{FF2B5EF4-FFF2-40B4-BE49-F238E27FC236}">
                <a16:creationId xmlns:a16="http://schemas.microsoft.com/office/drawing/2014/main" id="{BDCD9B2A-F0BB-F9DB-CC75-2EC1683475F8}"/>
              </a:ext>
            </a:extLst>
          </p:cNvPr>
          <p:cNvSpPr>
            <a:spLocks noGrp="1"/>
          </p:cNvSpPr>
          <p:nvPr>
            <p:ph type="body" sz="quarter" idx="18"/>
          </p:nvPr>
        </p:nvSpPr>
        <p:spPr>
          <a:xfrm>
            <a:off x="4495800" y="389046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12">
            <a:extLst>
              <a:ext uri="{FF2B5EF4-FFF2-40B4-BE49-F238E27FC236}">
                <a16:creationId xmlns:a16="http://schemas.microsoft.com/office/drawing/2014/main" id="{68651C4C-4AD1-19DA-CC78-BEC58707B5AD}"/>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
        <p:nvSpPr>
          <p:cNvPr id="3" name="Text Placeholder 7">
            <a:extLst>
              <a:ext uri="{FF2B5EF4-FFF2-40B4-BE49-F238E27FC236}">
                <a16:creationId xmlns:a16="http://schemas.microsoft.com/office/drawing/2014/main" id="{12271BA1-38C2-A7FE-AC76-8EC49BFBBE35}"/>
              </a:ext>
            </a:extLst>
          </p:cNvPr>
          <p:cNvSpPr>
            <a:spLocks noGrp="1"/>
          </p:cNvSpPr>
          <p:nvPr>
            <p:ph type="body" sz="quarter" idx="22"/>
          </p:nvPr>
        </p:nvSpPr>
        <p:spPr>
          <a:xfrm>
            <a:off x="4495800" y="2676257"/>
            <a:ext cx="2917371" cy="743178"/>
          </a:xfrm>
        </p:spPr>
        <p:txBody>
          <a:bodyPr anchor="b" anchorCtr="0">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630785607"/>
      </p:ext>
    </p:extLst>
  </p:cSld>
  <p:clrMapOvr>
    <a:masterClrMapping/>
  </p:clrMapOvr>
  <p:extLst>
    <p:ext uri="{DCECCB84-F9BA-43D5-87BE-67443E8EF086}">
      <p15:sldGuideLst xmlns:p15="http://schemas.microsoft.com/office/powerpoint/2012/main">
        <p15:guide id="1" orient="horz" pos="840">
          <p15:clr>
            <a:srgbClr val="FBAE40"/>
          </p15:clr>
        </p15:guide>
        <p15:guide id="2" pos="2832">
          <p15:clr>
            <a:srgbClr val="FBAE40"/>
          </p15:clr>
        </p15:guide>
        <p15:guide id="3" orient="horz" pos="3744">
          <p15:clr>
            <a:srgbClr val="FBAE40"/>
          </p15:clr>
        </p15:guide>
        <p15:guide id="4" pos="6864">
          <p15:clr>
            <a:srgbClr val="FBAE40"/>
          </p15:clr>
        </p15:guide>
        <p15:guide id="5" pos="4560">
          <p15:clr>
            <a:srgbClr val="FBAE40"/>
          </p15:clr>
        </p15:guide>
        <p15:guide id="6" orient="horz" pos="1704">
          <p15:clr>
            <a:srgbClr val="FBAE40"/>
          </p15:clr>
        </p15:guide>
        <p15:guide id="7" orient="horz" pos="360">
          <p15:clr>
            <a:srgbClr val="FBAE40"/>
          </p15:clr>
        </p15:guide>
        <p15:guide id="9" pos="3720">
          <p15:clr>
            <a:srgbClr val="FBAE40"/>
          </p15:clr>
        </p15:guide>
        <p15:guide id="10" pos="6360">
          <p15:clr>
            <a:srgbClr val="FBAE40"/>
          </p15:clr>
        </p15:guide>
        <p15:guide id="11" pos="7152">
          <p15:clr>
            <a:srgbClr val="FBAE40"/>
          </p15:clr>
        </p15:guide>
        <p15:guide id="12" pos="2952">
          <p15:clr>
            <a:srgbClr val="FBAE40"/>
          </p15:clr>
        </p15:guide>
        <p15:guide id="13" pos="7056">
          <p15:clr>
            <a:srgbClr val="FBAE40"/>
          </p15:clr>
        </p15:guide>
        <p15:guide id="14" orient="horz" pos="244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E7C7D43-1CC3-3332-AEFC-59ABB023F7AC}"/>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702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1848048577"/>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1032">
          <p15:clr>
            <a:srgbClr val="FBAE40"/>
          </p15:clr>
        </p15:guide>
        <p15:guide id="9" pos="3720">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6678385"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609600" y="584664"/>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609600" y="67175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9"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7696200" y="1"/>
            <a:ext cx="4495800" cy="6858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495300" y="6573838"/>
            <a:ext cx="2870200" cy="284162"/>
          </a:xfrm>
        </p:spPr>
        <p:txBody>
          <a:bodyPr>
            <a:noAutofit/>
          </a:bodyPr>
          <a:lstStyle>
            <a:lvl1pPr marL="0" indent="0" algn="l">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245389909"/>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7" orient="horz" pos="360">
          <p15:clr>
            <a:srgbClr val="FBAE40"/>
          </p15:clr>
        </p15:guide>
        <p15:guide id="8" pos="1032">
          <p15:clr>
            <a:srgbClr val="FBAE40"/>
          </p15:clr>
        </p15:guide>
        <p15:guide id="9" pos="4848">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E70AFB9-F87E-11AC-2B32-B5178FE34E78}"/>
              </a:ext>
            </a:extLst>
          </p:cNvPr>
          <p:cNvSpPr/>
          <p:nvPr userDrawn="1"/>
        </p:nvSpPr>
        <p:spPr>
          <a:xfrm>
            <a:off x="6096000" y="1"/>
            <a:ext cx="6096000" cy="6858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71442" y="268927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919352225"/>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1032">
          <p15:clr>
            <a:srgbClr val="FBAE40"/>
          </p15:clr>
        </p15:guide>
        <p15:guide id="9" pos="3720">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414779-4CEE-EEAD-8A66-EE043E90B44F}"/>
              </a:ext>
            </a:extLst>
          </p:cNvPr>
          <p:cNvSpPr/>
          <p:nvPr userDrawn="1"/>
        </p:nvSpPr>
        <p:spPr>
          <a:xfrm>
            <a:off x="1611313" y="3215390"/>
            <a:ext cx="2638398" cy="364261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46754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4235A04-C2C9-A7DC-3FE5-1E7D27C0E13D}"/>
              </a:ext>
            </a:extLst>
          </p:cNvPr>
          <p:cNvSpPr>
            <a:spLocks noGrp="1"/>
          </p:cNvSpPr>
          <p:nvPr>
            <p:ph type="pic" sz="quarter" idx="19"/>
          </p:nvPr>
        </p:nvSpPr>
        <p:spPr>
          <a:xfrm>
            <a:off x="914400" y="2627313"/>
            <a:ext cx="2525713" cy="3316287"/>
          </a:xfrm>
        </p:spPr>
        <p:txBody>
          <a:bodyPr/>
          <a:lstStyle/>
          <a:p>
            <a:endParaRPr lang="en-US"/>
          </a:p>
        </p:txBody>
      </p:sp>
      <p:sp>
        <p:nvSpPr>
          <p:cNvPr id="3" name="Text Placeholder 12">
            <a:extLst>
              <a:ext uri="{FF2B5EF4-FFF2-40B4-BE49-F238E27FC236}">
                <a16:creationId xmlns:a16="http://schemas.microsoft.com/office/drawing/2014/main" id="{7104C814-4179-5378-738C-F0AEB2D153F3}"/>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404326330"/>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655">
          <p15:clr>
            <a:srgbClr val="FBAE40"/>
          </p15:clr>
        </p15:guide>
        <p15:guide id="7" orient="horz" pos="360">
          <p15:clr>
            <a:srgbClr val="FBAE40"/>
          </p15:clr>
        </p15:guide>
        <p15:guide id="8" pos="1015">
          <p15:clr>
            <a:srgbClr val="FBAE40"/>
          </p15:clr>
        </p15:guide>
        <p15:guide id="9" pos="2167">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FB883CC-094E-7039-9807-58F11002611B}"/>
              </a:ext>
            </a:extLst>
          </p:cNvPr>
          <p:cNvSpPr/>
          <p:nvPr userDrawn="1"/>
        </p:nvSpPr>
        <p:spPr>
          <a:xfrm>
            <a:off x="0" y="0"/>
            <a:ext cx="5358984"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1066800"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8FDDBBAD-B928-4819-64F5-80A5AECD71CB}"/>
              </a:ext>
            </a:extLst>
          </p:cNvPr>
          <p:cNvSpPr>
            <a:spLocks noGrp="1"/>
          </p:cNvSpPr>
          <p:nvPr>
            <p:ph type="pic" sz="quarter" idx="19"/>
          </p:nvPr>
        </p:nvSpPr>
        <p:spPr>
          <a:xfrm>
            <a:off x="4381500" y="2171699"/>
            <a:ext cx="2971800" cy="4549775"/>
          </a:xfrm>
        </p:spPr>
        <p:txBody>
          <a:bodyPr/>
          <a:lstStyle/>
          <a:p>
            <a:endParaRPr lang="en-US"/>
          </a:p>
        </p:txBody>
      </p:sp>
      <p:sp>
        <p:nvSpPr>
          <p:cNvPr id="3" name="Text Placeholder 12">
            <a:extLst>
              <a:ext uri="{FF2B5EF4-FFF2-40B4-BE49-F238E27FC236}">
                <a16:creationId xmlns:a16="http://schemas.microsoft.com/office/drawing/2014/main" id="{8B3586BE-78C6-E426-9F3C-F59381E5CD88}"/>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464081889"/>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5" pos="4632">
          <p15:clr>
            <a:srgbClr val="FBAE40"/>
          </p15:clr>
        </p15:guide>
        <p15:guide id="6" orient="horz" pos="1368">
          <p15:clr>
            <a:srgbClr val="FBAE40"/>
          </p15:clr>
        </p15:guide>
        <p15:guide id="7" orient="horz" pos="360">
          <p15:clr>
            <a:srgbClr val="FBAE40"/>
          </p15:clr>
        </p15:guide>
        <p15:guide id="9" pos="2760">
          <p15:clr>
            <a:srgbClr val="FBAE40"/>
          </p15:clr>
        </p15:guide>
        <p15:guide id="11" pos="7159">
          <p15:clr>
            <a:srgbClr val="FBAE40"/>
          </p15:clr>
        </p15:guide>
        <p15:guide id="12" pos="672">
          <p15:clr>
            <a:srgbClr val="FBAE40"/>
          </p15:clr>
        </p15:guide>
        <p15:guide id="14" orient="horz" pos="2448">
          <p15:clr>
            <a:srgbClr val="FBAE40"/>
          </p15:clr>
        </p15:guide>
        <p15:guide id="15" pos="70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5949CF9-AE80-D4A2-E0FC-126A4E8ECBCB}"/>
              </a:ext>
            </a:extLst>
          </p:cNvPr>
          <p:cNvSpPr/>
          <p:nvPr userDrawn="1"/>
        </p:nvSpPr>
        <p:spPr>
          <a:xfrm>
            <a:off x="6096000" y="1"/>
            <a:ext cx="6096000" cy="6858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32546" y="4618037"/>
            <a:ext cx="9314540" cy="1325563"/>
          </a:xfrm>
        </p:spPr>
        <p:txBody>
          <a:bodyPr anchor="b">
            <a:noAutofit/>
          </a:bodyPr>
          <a:lstStyle>
            <a:lvl1pPr algn="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7"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9"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2461991912"/>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5" pos="4560">
          <p15:clr>
            <a:srgbClr val="FBAE40"/>
          </p15:clr>
        </p15:guide>
        <p15:guide id="7" orient="horz" pos="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DA0A0C-B5EA-55C9-219E-7B44DBE811C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C1D5DDB-E18B-43DA-D049-DBBCD7E76DD3}"/>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DAD0593-54F6-A375-5CC5-AC1178264388}"/>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91FDCCBC-9125-5B0A-FCAA-A31C6CF5688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B8ABED8-EF9D-1AF1-8CD8-7002FC42E2CA}"/>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21769635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6678385"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609600" y="584664"/>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609600" y="67175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9" y="2674936"/>
            <a:ext cx="502920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5029200"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7696200" y="1"/>
            <a:ext cx="4495800" cy="6858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495300" y="6573838"/>
            <a:ext cx="2870200" cy="284162"/>
          </a:xfrm>
        </p:spPr>
        <p:txBody>
          <a:bodyPr>
            <a:noAutofit/>
          </a:bodyPr>
          <a:lstStyle>
            <a:lvl1pPr marL="0" indent="0" algn="l">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911048288"/>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7" orient="horz" pos="360">
          <p15:clr>
            <a:srgbClr val="FBAE40"/>
          </p15:clr>
        </p15:guide>
        <p15:guide id="8" pos="1032">
          <p15:clr>
            <a:srgbClr val="FBAE40"/>
          </p15:clr>
        </p15:guide>
        <p15:guide id="9" pos="4848">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D960C-86A7-6728-9263-973B76A8FDB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12659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0029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2404343"/>
            <a:ext cx="5181600" cy="1325563"/>
          </a:xfrm>
        </p:spPr>
        <p:txBody>
          <a:bodyPr>
            <a:noAutofit/>
          </a:bodyPr>
          <a:lstStyle>
            <a:lvl1pPr>
              <a:defRPr sz="48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7239000" y="1485900"/>
            <a:ext cx="3657600" cy="445770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1638300" y="571500"/>
            <a:ext cx="42672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0096500" y="571500"/>
            <a:ext cx="125935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57150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658586"/>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066800" y="5185232"/>
            <a:ext cx="2971800" cy="365126"/>
          </a:xfrm>
        </p:spPr>
        <p:txBody>
          <a:bodyPr>
            <a:normAutofit/>
          </a:bodyPr>
          <a:lstStyle>
            <a:lvl1pPr marL="0" indent="0">
              <a:buNone/>
              <a:defRPr sz="18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066800" y="5588228"/>
            <a:ext cx="2971800" cy="365126"/>
          </a:xfrm>
        </p:spPr>
        <p:txBody>
          <a:bodyPr>
            <a:noAutofit/>
          </a:bodyPr>
          <a:lstStyle>
            <a:lvl1pPr marL="0" indent="0">
              <a:buNone/>
              <a:defRPr sz="2000">
                <a:solidFill>
                  <a:schemeClr val="tx1">
                    <a:lumMod val="85000"/>
                    <a:lumOff val="1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Tree>
    <p:extLst>
      <p:ext uri="{BB962C8B-B14F-4D97-AF65-F5344CB8AC3E}">
        <p14:creationId xmlns:p14="http://schemas.microsoft.com/office/powerpoint/2010/main" val="2824232365"/>
      </p:ext>
    </p:extLst>
  </p:cSld>
  <p:clrMapOvr>
    <a:masterClrMapping/>
  </p:clrMapOvr>
  <p:extLst>
    <p:ext uri="{DCECCB84-F9BA-43D5-87BE-67443E8EF086}">
      <p15:sldGuideLst xmlns:p15="http://schemas.microsoft.com/office/powerpoint/2012/main">
        <p15:guide id="1" orient="horz" pos="936">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672">
          <p15:clr>
            <a:srgbClr val="FBAE40"/>
          </p15:clr>
        </p15:guide>
        <p15:guide id="9" pos="3720">
          <p15:clr>
            <a:srgbClr val="FBAE40"/>
          </p15:clr>
        </p15:guide>
        <p15:guide id="10" pos="6360">
          <p15:clr>
            <a:srgbClr val="FBAE40"/>
          </p15:clr>
        </p15:guide>
        <p15:guide id="11" pos="715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2829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D2CA6F-A235-64A5-C15E-3708426D4AF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E7F48B69-8549-236D-2F9B-4BEA1471401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8BE3EBA-C377-7D80-B8AC-E04A7E820963}"/>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3D1BB5B2-584A-5A18-A35B-08FD315DCFB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185719-7FEB-34E6-7E70-B7533B81FCA1}"/>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18665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E31688-F51E-5E49-5147-6768034F356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A830618-427D-F0B5-6966-F59C97687975}"/>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7D2B0C8-CB5F-FB4C-E186-356B15AD397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8D4869E2-4374-E74C-C645-8EFBDFD421FF}"/>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6" name="Fußzeilenplatzhalter 5">
            <a:extLst>
              <a:ext uri="{FF2B5EF4-FFF2-40B4-BE49-F238E27FC236}">
                <a16:creationId xmlns:a16="http://schemas.microsoft.com/office/drawing/2014/main" id="{3B5016C3-288C-FE62-48B7-8925557B9A0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8151714-1111-9953-D55B-FB6BA97C5E5C}"/>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796505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0E4DF0-05C4-B180-04FE-92F97C713869}"/>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A45F9FB-9CF6-8C70-7717-A01C4147F0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906400B-4CB8-CACF-7EA3-12CB9703C6E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9830881-7A03-F8C8-FB48-CA31811E0A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7EFB25E-1DC8-CC11-7894-DAFC13727E7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82048F96-5F6E-449F-D883-25FC341ABF5F}"/>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8" name="Fußzeilenplatzhalter 7">
            <a:extLst>
              <a:ext uri="{FF2B5EF4-FFF2-40B4-BE49-F238E27FC236}">
                <a16:creationId xmlns:a16="http://schemas.microsoft.com/office/drawing/2014/main" id="{93F9CA39-F330-8A0E-E8EE-6593870C20CB}"/>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7DB07BA2-8424-8ACF-B815-28EBAE17619F}"/>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1583611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309EF-E09D-449C-805A-F4D4E0009A6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1674E38-B5CF-A73A-C380-0710BFDFF770}"/>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4" name="Fußzeilenplatzhalter 3">
            <a:extLst>
              <a:ext uri="{FF2B5EF4-FFF2-40B4-BE49-F238E27FC236}">
                <a16:creationId xmlns:a16="http://schemas.microsoft.com/office/drawing/2014/main" id="{0818019F-0180-284A-C378-FDE63F190C33}"/>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8DCB65B9-F1B8-103E-E6CD-551C1FF3679A}"/>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1848874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38A8E0E-58ED-8510-30BC-F524761B0D99}"/>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3" name="Fußzeilenplatzhalter 2">
            <a:extLst>
              <a:ext uri="{FF2B5EF4-FFF2-40B4-BE49-F238E27FC236}">
                <a16:creationId xmlns:a16="http://schemas.microsoft.com/office/drawing/2014/main" id="{17A86DBB-836E-0251-A6EB-8F111E998A6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C43E017E-2DA4-E701-8DBE-3AD0219DCC7A}"/>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321717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DD4F74-CB03-C586-117E-CA984083349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CEC9989-AA2F-250A-61A1-FBA3F7F0D7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2F38188B-F3BF-1145-46A8-7870C37206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3DEF684-9FB0-0ABE-E125-5FF5CD42BACF}"/>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6" name="Fußzeilenplatzhalter 5">
            <a:extLst>
              <a:ext uri="{FF2B5EF4-FFF2-40B4-BE49-F238E27FC236}">
                <a16:creationId xmlns:a16="http://schemas.microsoft.com/office/drawing/2014/main" id="{F5415ABF-5298-007D-CD68-3DCE476100A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0989C01-2460-F1CF-05BA-D4FB5BDDB05E}"/>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1058111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A51F3-4671-4055-2CEF-7F58DD6BF71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4571B3A3-8C69-3A49-0743-700F0C1947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99E0BF7-A240-102E-BE2F-FDB3754DBD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EBA89EE-C571-DC99-B5A6-AC6C10B6754C}"/>
              </a:ext>
            </a:extLst>
          </p:cNvPr>
          <p:cNvSpPr>
            <a:spLocks noGrp="1"/>
          </p:cNvSpPr>
          <p:nvPr>
            <p:ph type="dt" sz="half" idx="10"/>
          </p:nvPr>
        </p:nvSpPr>
        <p:spPr/>
        <p:txBody>
          <a:bodyPr/>
          <a:lstStyle/>
          <a:p>
            <a:fld id="{1819D0CE-148D-4CE3-B117-3F09630DAD87}" type="datetimeFigureOut">
              <a:rPr lang="de-DE" smtClean="0"/>
              <a:t>12.08.2024</a:t>
            </a:fld>
            <a:endParaRPr lang="de-DE"/>
          </a:p>
        </p:txBody>
      </p:sp>
      <p:sp>
        <p:nvSpPr>
          <p:cNvPr id="6" name="Fußzeilenplatzhalter 5">
            <a:extLst>
              <a:ext uri="{FF2B5EF4-FFF2-40B4-BE49-F238E27FC236}">
                <a16:creationId xmlns:a16="http://schemas.microsoft.com/office/drawing/2014/main" id="{C2873160-7725-C4AD-DCF7-48BA5549116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0C55D99-7974-81E7-BA76-FBB2045307B0}"/>
              </a:ext>
            </a:extLst>
          </p:cNvPr>
          <p:cNvSpPr>
            <a:spLocks noGrp="1"/>
          </p:cNvSpPr>
          <p:nvPr>
            <p:ph type="sldNum" sz="quarter" idx="12"/>
          </p:nvPr>
        </p:nvSpPr>
        <p:spPr/>
        <p:txBody>
          <a:bodyPr/>
          <a:lstStyle/>
          <a:p>
            <a:fld id="{6B1341B9-7FCD-449B-ADDF-A7DACAF457BD}" type="slidenum">
              <a:rPr lang="de-DE" smtClean="0"/>
              <a:t>‹Nr.›</a:t>
            </a:fld>
            <a:endParaRPr lang="de-DE"/>
          </a:p>
        </p:txBody>
      </p:sp>
    </p:spTree>
    <p:extLst>
      <p:ext uri="{BB962C8B-B14F-4D97-AF65-F5344CB8AC3E}">
        <p14:creationId xmlns:p14="http://schemas.microsoft.com/office/powerpoint/2010/main" val="1694764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FD7ACFA-684E-67B1-C135-39E5A4E178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E2FA5EE-CBF7-5BCC-4C40-D67C8F1FF1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8D98C61-6574-EABA-7225-4ABE47F576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819D0CE-148D-4CE3-B117-3F09630DAD87}" type="datetimeFigureOut">
              <a:rPr lang="de-DE" smtClean="0"/>
              <a:t>12.08.2024</a:t>
            </a:fld>
            <a:endParaRPr lang="de-DE"/>
          </a:p>
        </p:txBody>
      </p:sp>
      <p:sp>
        <p:nvSpPr>
          <p:cNvPr id="5" name="Fußzeilenplatzhalter 4">
            <a:extLst>
              <a:ext uri="{FF2B5EF4-FFF2-40B4-BE49-F238E27FC236}">
                <a16:creationId xmlns:a16="http://schemas.microsoft.com/office/drawing/2014/main" id="{7F0C9699-3F3A-DC72-D6B9-FBBAC7E2FB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AC799ABE-B203-4551-BA8F-BE3969C90A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B1341B9-7FCD-449B-ADDF-A7DACAF457BD}" type="slidenum">
              <a:rPr lang="de-DE" smtClean="0"/>
              <a:t>‹Nr.›</a:t>
            </a:fld>
            <a:endParaRPr lang="de-DE"/>
          </a:p>
        </p:txBody>
      </p:sp>
    </p:spTree>
    <p:extLst>
      <p:ext uri="{BB962C8B-B14F-4D97-AF65-F5344CB8AC3E}">
        <p14:creationId xmlns:p14="http://schemas.microsoft.com/office/powerpoint/2010/main" val="1897027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54C769-5B6E-5C22-9516-5D7BE462E3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23190F5-D493-CE67-ED1B-D761BFA699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725225E-A593-BBE5-FA35-2952DE6D56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812C0-D4F0-C345-96B4-1E8B918506AC}" type="datetimeFigureOut">
              <a:rPr lang="en-US" smtClean="0"/>
              <a:t>8/12/2024</a:t>
            </a:fld>
            <a:endParaRPr lang="en-US"/>
          </a:p>
        </p:txBody>
      </p:sp>
      <p:sp>
        <p:nvSpPr>
          <p:cNvPr id="6" name="Slide Number Placeholder 5">
            <a:extLst>
              <a:ext uri="{FF2B5EF4-FFF2-40B4-BE49-F238E27FC236}">
                <a16:creationId xmlns:a16="http://schemas.microsoft.com/office/drawing/2014/main" id="{BB730E95-9162-1956-4897-1AA052698F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709E4-652E-524A-8D35-CF602AA44AAA}" type="slidenum">
              <a:rPr lang="en-US" smtClean="0"/>
              <a:t>‹Nr.›</a:t>
            </a:fld>
            <a:endParaRPr lang="en-US"/>
          </a:p>
        </p:txBody>
      </p:sp>
    </p:spTree>
    <p:extLst>
      <p:ext uri="{BB962C8B-B14F-4D97-AF65-F5344CB8AC3E}">
        <p14:creationId xmlns:p14="http://schemas.microsoft.com/office/powerpoint/2010/main" val="1679508059"/>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64" r:id="rId3"/>
    <p:sldLayoutId id="2147483665" r:id="rId4"/>
    <p:sldLayoutId id="2147483666" r:id="rId5"/>
    <p:sldLayoutId id="2147483667" r:id="rId6"/>
    <p:sldLayoutId id="2147483668" r:id="rId7"/>
    <p:sldLayoutId id="2147483669" r:id="rId8"/>
    <p:sldLayoutId id="2147483673" r:id="rId9"/>
    <p:sldLayoutId id="2147483670" r:id="rId10"/>
    <p:sldLayoutId id="2147483671" r:id="rId11"/>
    <p:sldLayoutId id="2147483660" r:id="rId12"/>
    <p:sldLayoutId id="2147483674" r:id="rId13"/>
  </p:sldLayoutIdLst>
  <p:txStyles>
    <p:titleStyle>
      <a:lvl1pPr algn="l" defTabSz="914400" rtl="0" eaLnBrk="1" latinLnBrk="0" hangingPunct="1">
        <a:lnSpc>
          <a:spcPct val="90000"/>
        </a:lnSpc>
        <a:spcBef>
          <a:spcPct val="0"/>
        </a:spcBef>
        <a:buNone/>
        <a:defRPr sz="4800" kern="1200">
          <a:solidFill>
            <a:schemeClr val="tx1">
              <a:lumMod val="85000"/>
              <a:lumOff val="15000"/>
            </a:schemeClr>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6144">
          <p15:clr>
            <a:srgbClr val="F26B43"/>
          </p15:clr>
        </p15:guide>
        <p15:guide id="4" pos="7416">
          <p15:clr>
            <a:srgbClr val="F26B43"/>
          </p15:clr>
        </p15:guide>
        <p15:guide id="5" pos="31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536A1-1A23-FDCA-E791-278F673BA931}"/>
              </a:ext>
            </a:extLst>
          </p:cNvPr>
          <p:cNvSpPr>
            <a:spLocks noGrp="1"/>
          </p:cNvSpPr>
          <p:nvPr>
            <p:ph type="title"/>
          </p:nvPr>
        </p:nvSpPr>
        <p:spPr/>
        <p:txBody>
          <a:bodyPr/>
          <a:lstStyle/>
          <a:p>
            <a:r>
              <a:rPr lang="de-DE" dirty="0"/>
              <a:t>Was </a:t>
            </a:r>
            <a:r>
              <a:rPr lang="de-DE"/>
              <a:t>ist Subnetting</a:t>
            </a:r>
            <a:endParaRPr lang="en-US" dirty="0"/>
          </a:p>
        </p:txBody>
      </p:sp>
      <p:sp>
        <p:nvSpPr>
          <p:cNvPr id="4" name="Text Placeholder 3">
            <a:extLst>
              <a:ext uri="{FF2B5EF4-FFF2-40B4-BE49-F238E27FC236}">
                <a16:creationId xmlns:a16="http://schemas.microsoft.com/office/drawing/2014/main" id="{E44F0848-B081-1EB4-54CE-A4262714BD2C}"/>
              </a:ext>
            </a:extLst>
          </p:cNvPr>
          <p:cNvSpPr>
            <a:spLocks noGrp="1"/>
          </p:cNvSpPr>
          <p:nvPr>
            <p:ph type="body" sz="quarter" idx="14"/>
          </p:nvPr>
        </p:nvSpPr>
        <p:spPr/>
        <p:txBody>
          <a:bodyPr/>
          <a:lstStyle/>
          <a:p>
            <a:endParaRPr lang="en-US" dirty="0"/>
          </a:p>
        </p:txBody>
      </p:sp>
      <p:sp>
        <p:nvSpPr>
          <p:cNvPr id="5" name="Text Placeholder 4">
            <a:extLst>
              <a:ext uri="{FF2B5EF4-FFF2-40B4-BE49-F238E27FC236}">
                <a16:creationId xmlns:a16="http://schemas.microsoft.com/office/drawing/2014/main" id="{DAC5B7BB-086A-0BEE-471F-DC71F427D321}"/>
              </a:ext>
            </a:extLst>
          </p:cNvPr>
          <p:cNvSpPr>
            <a:spLocks noGrp="1"/>
          </p:cNvSpPr>
          <p:nvPr>
            <p:ph type="body" sz="quarter" idx="15"/>
          </p:nvPr>
        </p:nvSpPr>
        <p:spPr/>
        <p:txBody>
          <a:bodyPr/>
          <a:lstStyle/>
          <a:p>
            <a:r>
              <a:rPr lang="en-US"/>
              <a:t>Jörn Walter</a:t>
            </a:r>
            <a:endParaRPr lang="en-US" dirty="0"/>
          </a:p>
        </p:txBody>
      </p:sp>
      <p:pic>
        <p:nvPicPr>
          <p:cNvPr id="3" name="Bildplatzhalter 2">
            <a:extLst>
              <a:ext uri="{FF2B5EF4-FFF2-40B4-BE49-F238E27FC236}">
                <a16:creationId xmlns:a16="http://schemas.microsoft.com/office/drawing/2014/main" id="{75EB4EB4-17E5-7FDE-F027-8946DB3AFFAA}"/>
              </a:ext>
            </a:extLst>
          </p:cNvPr>
          <p:cNvPicPr>
            <a:picLocks noGrp="1" noChangeAspect="1"/>
          </p:cNvPicPr>
          <p:nvPr>
            <p:ph type="pic" sz="quarter" idx="13"/>
          </p:nvPr>
        </p:nvPicPr>
        <p:blipFill>
          <a:blip r:embed="rId2"/>
          <a:srcRect/>
          <a:stretch>
            <a:fillRect/>
          </a:stretch>
        </p:blipFill>
        <p:spPr/>
      </p:pic>
    </p:spTree>
    <p:extLst>
      <p:ext uri="{BB962C8B-B14F-4D97-AF65-F5344CB8AC3E}">
        <p14:creationId xmlns:p14="http://schemas.microsoft.com/office/powerpoint/2010/main" val="979534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F5922C-08E2-A812-16A1-AFE4DE75BCBC}"/>
              </a:ext>
            </a:extLst>
          </p:cNvPr>
          <p:cNvSpPr>
            <a:spLocks noGrp="1"/>
          </p:cNvSpPr>
          <p:nvPr>
            <p:ph type="title"/>
          </p:nvPr>
        </p:nvSpPr>
        <p:spPr/>
        <p:txBody>
          <a:bodyPr/>
          <a:lstStyle/>
          <a:p>
            <a:r>
              <a:rPr lang="de-DE"/>
              <a:t>Häufige Fehler beim Subnetting</a:t>
            </a:r>
          </a:p>
        </p:txBody>
      </p:sp>
      <p:sp>
        <p:nvSpPr>
          <p:cNvPr id="3" name="Textplatzhalter 2">
            <a:extLst>
              <a:ext uri="{FF2B5EF4-FFF2-40B4-BE49-F238E27FC236}">
                <a16:creationId xmlns:a16="http://schemas.microsoft.com/office/drawing/2014/main" id="{7510DA02-EC1E-2F33-ED2C-7D59263DB0BF}"/>
              </a:ext>
            </a:extLst>
          </p:cNvPr>
          <p:cNvSpPr>
            <a:spLocks noGrp="1"/>
          </p:cNvSpPr>
          <p:nvPr>
            <p:ph type="body" sz="quarter" idx="13"/>
          </p:nvPr>
        </p:nvSpPr>
        <p:spPr/>
        <p:txBody>
          <a:bodyPr/>
          <a:lstStyle/>
          <a:p>
            <a:r>
              <a:rPr lang="de-DE"/>
              <a:t>Falsche Subnetzmaske</a:t>
            </a:r>
          </a:p>
        </p:txBody>
      </p:sp>
      <p:sp>
        <p:nvSpPr>
          <p:cNvPr id="4" name="Textplatzhalter 3">
            <a:extLst>
              <a:ext uri="{FF2B5EF4-FFF2-40B4-BE49-F238E27FC236}">
                <a16:creationId xmlns:a16="http://schemas.microsoft.com/office/drawing/2014/main" id="{E4E8DDE0-869A-135E-7EB6-0D607D373328}"/>
              </a:ext>
            </a:extLst>
          </p:cNvPr>
          <p:cNvSpPr>
            <a:spLocks noGrp="1"/>
          </p:cNvSpPr>
          <p:nvPr>
            <p:ph type="body" sz="quarter" idx="14"/>
          </p:nvPr>
        </p:nvSpPr>
        <p:spPr/>
        <p:txBody>
          <a:bodyPr/>
          <a:lstStyle/>
          <a:p>
            <a:r>
              <a:rPr lang="de-DE"/>
              <a:t>Unzureichende Planung</a:t>
            </a:r>
          </a:p>
        </p:txBody>
      </p:sp>
      <p:sp>
        <p:nvSpPr>
          <p:cNvPr id="5" name="Textplatzhalter 4">
            <a:extLst>
              <a:ext uri="{FF2B5EF4-FFF2-40B4-BE49-F238E27FC236}">
                <a16:creationId xmlns:a16="http://schemas.microsoft.com/office/drawing/2014/main" id="{9C80B2BF-E76E-B20C-5566-DC8DA3B5F37B}"/>
              </a:ext>
            </a:extLst>
          </p:cNvPr>
          <p:cNvSpPr>
            <a:spLocks noGrp="1"/>
          </p:cNvSpPr>
          <p:nvPr>
            <p:ph type="body" sz="quarter" idx="15"/>
          </p:nvPr>
        </p:nvSpPr>
        <p:spPr/>
        <p:txBody>
          <a:bodyPr/>
          <a:lstStyle/>
          <a:p>
            <a:r>
              <a:rPr lang="de-DE"/>
              <a:t>Fehlerhafte Adresszuordnung</a:t>
            </a:r>
          </a:p>
        </p:txBody>
      </p:sp>
      <p:sp>
        <p:nvSpPr>
          <p:cNvPr id="6" name="Textplatzhalter 5">
            <a:extLst>
              <a:ext uri="{FF2B5EF4-FFF2-40B4-BE49-F238E27FC236}">
                <a16:creationId xmlns:a16="http://schemas.microsoft.com/office/drawing/2014/main" id="{8435E8D6-D4D7-149F-C451-013308D7B7BB}"/>
              </a:ext>
            </a:extLst>
          </p:cNvPr>
          <p:cNvSpPr>
            <a:spLocks noGrp="1"/>
          </p:cNvSpPr>
          <p:nvPr>
            <p:ph type="body" sz="quarter" idx="16"/>
          </p:nvPr>
        </p:nvSpPr>
        <p:spPr/>
        <p:txBody>
          <a:bodyPr/>
          <a:lstStyle/>
          <a:p>
            <a:r>
              <a:rPr lang="de-DE"/>
              <a:t>Eine fehlerhafte Auswahl der Subnetzmaske kann dazu führen, dass IP-Adressen nicht effizient genutzt werden oder Hosts kein Netzwerkzugriff haben. Es ist entscheidend, die korrekte Maske zu wählen.</a:t>
            </a:r>
          </a:p>
        </p:txBody>
      </p:sp>
      <p:sp>
        <p:nvSpPr>
          <p:cNvPr id="7" name="Textplatzhalter 6">
            <a:extLst>
              <a:ext uri="{FF2B5EF4-FFF2-40B4-BE49-F238E27FC236}">
                <a16:creationId xmlns:a16="http://schemas.microsoft.com/office/drawing/2014/main" id="{342433F3-B065-7024-B11B-19F13FD1CD25}"/>
              </a:ext>
            </a:extLst>
          </p:cNvPr>
          <p:cNvSpPr>
            <a:spLocks noGrp="1"/>
          </p:cNvSpPr>
          <p:nvPr>
            <p:ph type="body" sz="quarter" idx="17"/>
          </p:nvPr>
        </p:nvSpPr>
        <p:spPr/>
        <p:txBody>
          <a:bodyPr/>
          <a:lstStyle/>
          <a:p>
            <a:r>
              <a:rPr lang="de-DE"/>
              <a:t>Ohne sorgfältige Planung können Subnetze nicht den Anforderungen entsprechen, was zukünftige Erweiterungen erschwert. Planen Sie im Voraus für Wachstum und Änderung.</a:t>
            </a:r>
          </a:p>
        </p:txBody>
      </p:sp>
      <p:sp>
        <p:nvSpPr>
          <p:cNvPr id="8" name="Textplatzhalter 7">
            <a:extLst>
              <a:ext uri="{FF2B5EF4-FFF2-40B4-BE49-F238E27FC236}">
                <a16:creationId xmlns:a16="http://schemas.microsoft.com/office/drawing/2014/main" id="{C181BCE4-2CA0-BB0B-CAFA-17C5DCA691D0}"/>
              </a:ext>
            </a:extLst>
          </p:cNvPr>
          <p:cNvSpPr>
            <a:spLocks noGrp="1"/>
          </p:cNvSpPr>
          <p:nvPr>
            <p:ph type="body" sz="quarter" idx="18"/>
          </p:nvPr>
        </p:nvSpPr>
        <p:spPr/>
        <p:txBody>
          <a:bodyPr/>
          <a:lstStyle/>
          <a:p>
            <a:r>
              <a:rPr lang="de-DE"/>
              <a:t>Eine falsche Berechnung oder Zuordnung von IP-Adressen kann zu Netzwerkausfällen führen. Stellen Sie sicher, dass alle Berechnungen korrekt durchgeführt werden.</a:t>
            </a:r>
          </a:p>
        </p:txBody>
      </p:sp>
    </p:spTree>
    <p:extLst>
      <p:ext uri="{BB962C8B-B14F-4D97-AF65-F5344CB8AC3E}">
        <p14:creationId xmlns:p14="http://schemas.microsoft.com/office/powerpoint/2010/main" val="3705732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4E294B-4E56-A73B-0FF4-47B39F74E89B}"/>
              </a:ext>
            </a:extLst>
          </p:cNvPr>
          <p:cNvSpPr>
            <a:spLocks noGrp="1"/>
          </p:cNvSpPr>
          <p:nvPr>
            <p:ph type="title"/>
          </p:nvPr>
        </p:nvSpPr>
        <p:spPr/>
        <p:txBody>
          <a:bodyPr/>
          <a:lstStyle/>
          <a:p>
            <a:r>
              <a:rPr lang="de-DE"/>
              <a:t>Subnetting-Tools und Ressourcen</a:t>
            </a:r>
          </a:p>
        </p:txBody>
      </p:sp>
      <p:sp>
        <p:nvSpPr>
          <p:cNvPr id="3" name="Textplatzhalter 2">
            <a:extLst>
              <a:ext uri="{FF2B5EF4-FFF2-40B4-BE49-F238E27FC236}">
                <a16:creationId xmlns:a16="http://schemas.microsoft.com/office/drawing/2014/main" id="{6686CFDF-1400-82DF-0117-B7B36A3926ED}"/>
              </a:ext>
            </a:extLst>
          </p:cNvPr>
          <p:cNvSpPr>
            <a:spLocks noGrp="1"/>
          </p:cNvSpPr>
          <p:nvPr>
            <p:ph type="body" sz="quarter" idx="13"/>
          </p:nvPr>
        </p:nvSpPr>
        <p:spPr/>
        <p:txBody>
          <a:bodyPr/>
          <a:lstStyle/>
          <a:p>
            <a:r>
              <a:rPr lang="de-DE"/>
              <a:t>Nützliche Tools</a:t>
            </a:r>
          </a:p>
        </p:txBody>
      </p:sp>
      <p:sp>
        <p:nvSpPr>
          <p:cNvPr id="4" name="Textplatzhalter 3">
            <a:extLst>
              <a:ext uri="{FF2B5EF4-FFF2-40B4-BE49-F238E27FC236}">
                <a16:creationId xmlns:a16="http://schemas.microsoft.com/office/drawing/2014/main" id="{A7D058D9-3C2B-A29C-DDF9-D2DF7778C826}"/>
              </a:ext>
            </a:extLst>
          </p:cNvPr>
          <p:cNvSpPr>
            <a:spLocks noGrp="1"/>
          </p:cNvSpPr>
          <p:nvPr>
            <p:ph type="body" sz="quarter" idx="16"/>
          </p:nvPr>
        </p:nvSpPr>
        <p:spPr/>
        <p:txBody>
          <a:bodyPr/>
          <a:lstStyle/>
          <a:p>
            <a:r>
              <a:rPr lang="de-DE"/>
              <a:t>Es gibt viele nützliche Tools und Ressourcen für Subnetting, einschließlich online Subnetz-Rechner, Netzwerkmanagement-Software und Tutorials. Diese Werkzeuge können die Planung und Implementierung von Subnetzen erleichtern.</a:t>
            </a:r>
          </a:p>
        </p:txBody>
      </p:sp>
      <p:pic>
        <p:nvPicPr>
          <p:cNvPr id="7" name="Bildplatzhalter 6">
            <a:extLst>
              <a:ext uri="{FF2B5EF4-FFF2-40B4-BE49-F238E27FC236}">
                <a16:creationId xmlns:a16="http://schemas.microsoft.com/office/drawing/2014/main" id="{1CB2E894-4458-D810-2B6C-DF72DF995B99}"/>
              </a:ext>
            </a:extLst>
          </p:cNvPr>
          <p:cNvPicPr>
            <a:picLocks noGrp="1" noChangeAspect="1"/>
          </p:cNvPicPr>
          <p:nvPr>
            <p:ph type="pic" sz="quarter" idx="19"/>
          </p:nvPr>
        </p:nvPicPr>
        <p:blipFill>
          <a:blip r:embed="rId2"/>
          <a:srcRect l="833" r="833"/>
          <a:stretch>
            <a:fillRect/>
          </a:stretch>
        </p:blipFill>
        <p:spPr/>
      </p:pic>
      <p:sp>
        <p:nvSpPr>
          <p:cNvPr id="6" name="Textplatzhalter 5">
            <a:extLst>
              <a:ext uri="{FF2B5EF4-FFF2-40B4-BE49-F238E27FC236}">
                <a16:creationId xmlns:a16="http://schemas.microsoft.com/office/drawing/2014/main" id="{B8543F0A-F4C8-470A-4923-5BCC19572666}"/>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922290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38A423-3AD6-EB27-8083-177D14D0582D}"/>
              </a:ext>
            </a:extLst>
          </p:cNvPr>
          <p:cNvSpPr>
            <a:spLocks noGrp="1"/>
          </p:cNvSpPr>
          <p:nvPr>
            <p:ph type="title"/>
          </p:nvPr>
        </p:nvSpPr>
        <p:spPr/>
        <p:txBody>
          <a:bodyPr/>
          <a:lstStyle/>
          <a:p>
            <a:r>
              <a:rPr lang="de-DE"/>
              <a:t>Zusammenfassung und Abschluss</a:t>
            </a:r>
          </a:p>
        </p:txBody>
      </p:sp>
      <p:sp>
        <p:nvSpPr>
          <p:cNvPr id="3" name="Textplatzhalter 2">
            <a:extLst>
              <a:ext uri="{FF2B5EF4-FFF2-40B4-BE49-F238E27FC236}">
                <a16:creationId xmlns:a16="http://schemas.microsoft.com/office/drawing/2014/main" id="{F0D72A06-7D5C-ED37-B986-8205C342F0DF}"/>
              </a:ext>
            </a:extLst>
          </p:cNvPr>
          <p:cNvSpPr>
            <a:spLocks noGrp="1"/>
          </p:cNvSpPr>
          <p:nvPr>
            <p:ph type="body" sz="quarter" idx="13"/>
          </p:nvPr>
        </p:nvSpPr>
        <p:spPr/>
        <p:txBody>
          <a:bodyPr/>
          <a:lstStyle/>
          <a:p>
            <a:r>
              <a:rPr lang="de-DE"/>
              <a:t>Schlüsselpunkt</a:t>
            </a:r>
          </a:p>
        </p:txBody>
      </p:sp>
      <p:sp>
        <p:nvSpPr>
          <p:cNvPr id="4" name="Textplatzhalter 3">
            <a:extLst>
              <a:ext uri="{FF2B5EF4-FFF2-40B4-BE49-F238E27FC236}">
                <a16:creationId xmlns:a16="http://schemas.microsoft.com/office/drawing/2014/main" id="{B6898CCB-47AB-F680-DFA6-1FFAF08B7EC9}"/>
              </a:ext>
            </a:extLst>
          </p:cNvPr>
          <p:cNvSpPr>
            <a:spLocks noGrp="1"/>
          </p:cNvSpPr>
          <p:nvPr>
            <p:ph type="body" sz="quarter" idx="16"/>
          </p:nvPr>
        </p:nvSpPr>
        <p:spPr/>
        <p:txBody>
          <a:bodyPr/>
          <a:lstStyle/>
          <a:p>
            <a:r>
              <a:rPr lang="de-DE" dirty="0"/>
              <a:t>Subnetting ist eine essentielle Technik für die Verwaltung und Optimierung von Netzwerken. Es verbessert die Effizienz, Sicherheit und Performance eines Netzwerks erheblich. Durch die Verwendung der richtigen Werkzeuge und Sorgfalt bei der Berechnung können potentielle Probleme minimiert werden.</a:t>
            </a:r>
          </a:p>
        </p:txBody>
      </p:sp>
      <p:pic>
        <p:nvPicPr>
          <p:cNvPr id="7" name="Bildplatzhalter 6">
            <a:extLst>
              <a:ext uri="{FF2B5EF4-FFF2-40B4-BE49-F238E27FC236}">
                <a16:creationId xmlns:a16="http://schemas.microsoft.com/office/drawing/2014/main" id="{3C312336-5B4D-2BEB-5A9F-82448398C361}"/>
              </a:ext>
            </a:extLst>
          </p:cNvPr>
          <p:cNvPicPr>
            <a:picLocks noGrp="1" noChangeAspect="1"/>
          </p:cNvPicPr>
          <p:nvPr>
            <p:ph type="pic" sz="quarter" idx="19"/>
          </p:nvPr>
        </p:nvPicPr>
        <p:blipFill>
          <a:blip r:embed="rId2"/>
          <a:srcRect l="30758" r="30758"/>
          <a:stretch>
            <a:fillRect/>
          </a:stretch>
        </p:blipFill>
        <p:spPr/>
      </p:pic>
      <p:sp>
        <p:nvSpPr>
          <p:cNvPr id="6" name="Textplatzhalter 5">
            <a:extLst>
              <a:ext uri="{FF2B5EF4-FFF2-40B4-BE49-F238E27FC236}">
                <a16:creationId xmlns:a16="http://schemas.microsoft.com/office/drawing/2014/main" id="{584D2CA8-33AA-D220-6A1F-B1521AB68DFF}"/>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446262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8C8B2-1EA8-CB18-1538-35C10D98459A}"/>
              </a:ext>
            </a:extLst>
          </p:cNvPr>
          <p:cNvSpPr>
            <a:spLocks noGrp="1"/>
          </p:cNvSpPr>
          <p:nvPr>
            <p:ph type="title"/>
          </p:nvPr>
        </p:nvSpPr>
        <p:spPr/>
        <p:txBody>
          <a:bodyPr/>
          <a:lstStyle/>
          <a:p>
            <a:r>
              <a:rPr lang="de-DE"/>
              <a:t>Einführung in Subnetting</a:t>
            </a:r>
          </a:p>
        </p:txBody>
      </p:sp>
      <p:sp>
        <p:nvSpPr>
          <p:cNvPr id="3" name="Textplatzhalter 2">
            <a:extLst>
              <a:ext uri="{FF2B5EF4-FFF2-40B4-BE49-F238E27FC236}">
                <a16:creationId xmlns:a16="http://schemas.microsoft.com/office/drawing/2014/main" id="{55958CAE-CF09-923A-ED1B-65CD57BD999D}"/>
              </a:ext>
            </a:extLst>
          </p:cNvPr>
          <p:cNvSpPr>
            <a:spLocks noGrp="1"/>
          </p:cNvSpPr>
          <p:nvPr>
            <p:ph type="body" sz="quarter" idx="13"/>
          </p:nvPr>
        </p:nvSpPr>
        <p:spPr/>
        <p:txBody>
          <a:bodyPr/>
          <a:lstStyle/>
          <a:p>
            <a:r>
              <a:rPr lang="de-DE"/>
              <a:t>Was ist Subnetting?</a:t>
            </a:r>
          </a:p>
        </p:txBody>
      </p:sp>
      <p:sp>
        <p:nvSpPr>
          <p:cNvPr id="4" name="Textplatzhalter 3">
            <a:extLst>
              <a:ext uri="{FF2B5EF4-FFF2-40B4-BE49-F238E27FC236}">
                <a16:creationId xmlns:a16="http://schemas.microsoft.com/office/drawing/2014/main" id="{7280836B-719A-3203-0D96-3FD976F38523}"/>
              </a:ext>
            </a:extLst>
          </p:cNvPr>
          <p:cNvSpPr>
            <a:spLocks noGrp="1"/>
          </p:cNvSpPr>
          <p:nvPr>
            <p:ph type="body" sz="quarter" idx="16"/>
          </p:nvPr>
        </p:nvSpPr>
        <p:spPr/>
        <p:txBody>
          <a:bodyPr/>
          <a:lstStyle/>
          <a:p>
            <a:r>
              <a:rPr lang="de-DE"/>
              <a:t>Subnetting bezieht sich auf den Prozess der Unterteilung eines größeren Netzwerks in kleinere, handlichere Subnetze. Dies ermöglicht eine effizientere Nutzung von IP-Adressen sowie eine bessere Verwaltung des Netzwerkverkehrs und der Sicherheit.</a:t>
            </a:r>
          </a:p>
        </p:txBody>
      </p:sp>
      <p:pic>
        <p:nvPicPr>
          <p:cNvPr id="7" name="Bildplatzhalter 6">
            <a:extLst>
              <a:ext uri="{FF2B5EF4-FFF2-40B4-BE49-F238E27FC236}">
                <a16:creationId xmlns:a16="http://schemas.microsoft.com/office/drawing/2014/main" id="{8D0F9C31-6B58-99F8-5FC9-2BB321B96CCC}"/>
              </a:ext>
            </a:extLst>
          </p:cNvPr>
          <p:cNvPicPr>
            <a:picLocks noGrp="1" noChangeAspect="1"/>
          </p:cNvPicPr>
          <p:nvPr>
            <p:ph type="pic" sz="quarter" idx="19"/>
          </p:nvPr>
        </p:nvPicPr>
        <p:blipFill>
          <a:blip r:embed="rId2"/>
          <a:srcRect l="30758" r="30758"/>
          <a:stretch>
            <a:fillRect/>
          </a:stretch>
        </p:blipFill>
        <p:spPr/>
      </p:pic>
      <p:sp>
        <p:nvSpPr>
          <p:cNvPr id="6" name="Textplatzhalter 5">
            <a:extLst>
              <a:ext uri="{FF2B5EF4-FFF2-40B4-BE49-F238E27FC236}">
                <a16:creationId xmlns:a16="http://schemas.microsoft.com/office/drawing/2014/main" id="{27499C18-A07D-1D19-2DF9-5F2FC35256DA}"/>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770048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8D0E51-8F8F-949E-91EA-EFD65F7CFD31}"/>
              </a:ext>
            </a:extLst>
          </p:cNvPr>
          <p:cNvSpPr>
            <a:spLocks noGrp="1"/>
          </p:cNvSpPr>
          <p:nvPr>
            <p:ph type="title"/>
          </p:nvPr>
        </p:nvSpPr>
        <p:spPr/>
        <p:txBody>
          <a:bodyPr/>
          <a:lstStyle/>
          <a:p>
            <a:r>
              <a:rPr lang="de-DE"/>
              <a:t>Vorteile von Subnetting</a:t>
            </a:r>
          </a:p>
        </p:txBody>
      </p:sp>
      <p:sp>
        <p:nvSpPr>
          <p:cNvPr id="3" name="Textplatzhalter 2">
            <a:extLst>
              <a:ext uri="{FF2B5EF4-FFF2-40B4-BE49-F238E27FC236}">
                <a16:creationId xmlns:a16="http://schemas.microsoft.com/office/drawing/2014/main" id="{70BA684C-2DDD-53FA-B007-933CDDDFED41}"/>
              </a:ext>
            </a:extLst>
          </p:cNvPr>
          <p:cNvSpPr>
            <a:spLocks noGrp="1"/>
          </p:cNvSpPr>
          <p:nvPr>
            <p:ph type="body" sz="quarter" idx="13"/>
          </p:nvPr>
        </p:nvSpPr>
        <p:spPr/>
        <p:txBody>
          <a:bodyPr/>
          <a:lstStyle/>
          <a:p>
            <a:r>
              <a:rPr lang="de-DE"/>
              <a:t>Effiziente IP-Ausnutzung</a:t>
            </a:r>
          </a:p>
        </p:txBody>
      </p:sp>
      <p:sp>
        <p:nvSpPr>
          <p:cNvPr id="4" name="Textplatzhalter 3">
            <a:extLst>
              <a:ext uri="{FF2B5EF4-FFF2-40B4-BE49-F238E27FC236}">
                <a16:creationId xmlns:a16="http://schemas.microsoft.com/office/drawing/2014/main" id="{D9D74E61-DF16-3EC7-58FF-9C748637237B}"/>
              </a:ext>
            </a:extLst>
          </p:cNvPr>
          <p:cNvSpPr>
            <a:spLocks noGrp="1"/>
          </p:cNvSpPr>
          <p:nvPr>
            <p:ph type="body" sz="quarter" idx="14"/>
          </p:nvPr>
        </p:nvSpPr>
        <p:spPr/>
        <p:txBody>
          <a:bodyPr/>
          <a:lstStyle/>
          <a:p>
            <a:r>
              <a:rPr lang="de-DE"/>
              <a:t>Bessere Sicherheitskontrolle</a:t>
            </a:r>
          </a:p>
        </p:txBody>
      </p:sp>
      <p:sp>
        <p:nvSpPr>
          <p:cNvPr id="5" name="Textplatzhalter 4">
            <a:extLst>
              <a:ext uri="{FF2B5EF4-FFF2-40B4-BE49-F238E27FC236}">
                <a16:creationId xmlns:a16="http://schemas.microsoft.com/office/drawing/2014/main" id="{8B128BDA-EAE8-9480-AA89-158D39A81A2B}"/>
              </a:ext>
            </a:extLst>
          </p:cNvPr>
          <p:cNvSpPr>
            <a:spLocks noGrp="1"/>
          </p:cNvSpPr>
          <p:nvPr>
            <p:ph type="body" sz="quarter" idx="15"/>
          </p:nvPr>
        </p:nvSpPr>
        <p:spPr/>
        <p:txBody>
          <a:bodyPr/>
          <a:lstStyle/>
          <a:p>
            <a:r>
              <a:rPr lang="de-DE"/>
              <a:t>Verbesserte Leistung</a:t>
            </a:r>
          </a:p>
        </p:txBody>
      </p:sp>
      <p:sp>
        <p:nvSpPr>
          <p:cNvPr id="6" name="Textplatzhalter 5">
            <a:extLst>
              <a:ext uri="{FF2B5EF4-FFF2-40B4-BE49-F238E27FC236}">
                <a16:creationId xmlns:a16="http://schemas.microsoft.com/office/drawing/2014/main" id="{6771F257-A758-C177-B6D9-FA0399D609CD}"/>
              </a:ext>
            </a:extLst>
          </p:cNvPr>
          <p:cNvSpPr>
            <a:spLocks noGrp="1"/>
          </p:cNvSpPr>
          <p:nvPr>
            <p:ph type="body" sz="quarter" idx="16"/>
          </p:nvPr>
        </p:nvSpPr>
        <p:spPr/>
        <p:txBody>
          <a:bodyPr/>
          <a:lstStyle/>
          <a:p>
            <a:r>
              <a:rPr lang="de-DE"/>
              <a:t>Subnetting ermöglicht eine effizientere Nutzung der verfügbaren IP-Adressen, wodurch IP-Verschwendung minimiert wird. Dies ist besonders wichtig in größeren Netzwerken, wo IP-Adressen knapp bemessen sein können.</a:t>
            </a:r>
          </a:p>
        </p:txBody>
      </p:sp>
      <p:sp>
        <p:nvSpPr>
          <p:cNvPr id="7" name="Textplatzhalter 6">
            <a:extLst>
              <a:ext uri="{FF2B5EF4-FFF2-40B4-BE49-F238E27FC236}">
                <a16:creationId xmlns:a16="http://schemas.microsoft.com/office/drawing/2014/main" id="{2B292A7C-8815-5F4A-787A-29FBC85EAB58}"/>
              </a:ext>
            </a:extLst>
          </p:cNvPr>
          <p:cNvSpPr>
            <a:spLocks noGrp="1"/>
          </p:cNvSpPr>
          <p:nvPr>
            <p:ph type="body" sz="quarter" idx="17"/>
          </p:nvPr>
        </p:nvSpPr>
        <p:spPr/>
        <p:txBody>
          <a:bodyPr/>
          <a:lstStyle/>
          <a:p>
            <a:r>
              <a:rPr lang="de-DE"/>
              <a:t>Durch die Aufteilung eines Netzwerks in Subnetze können Organisationen den Datenverkehr besser kontrollieren und überwachen. Dies erhöht die Netzwerk-Sicherheit, da Angriffe lokal begrenzt werden können.</a:t>
            </a:r>
          </a:p>
        </p:txBody>
      </p:sp>
      <p:sp>
        <p:nvSpPr>
          <p:cNvPr id="8" name="Textplatzhalter 7">
            <a:extLst>
              <a:ext uri="{FF2B5EF4-FFF2-40B4-BE49-F238E27FC236}">
                <a16:creationId xmlns:a16="http://schemas.microsoft.com/office/drawing/2014/main" id="{99CC7647-AD8B-99E4-3F96-ECC21407CAFC}"/>
              </a:ext>
            </a:extLst>
          </p:cNvPr>
          <p:cNvSpPr>
            <a:spLocks noGrp="1"/>
          </p:cNvSpPr>
          <p:nvPr>
            <p:ph type="body" sz="quarter" idx="18"/>
          </p:nvPr>
        </p:nvSpPr>
        <p:spPr/>
        <p:txBody>
          <a:bodyPr/>
          <a:lstStyle/>
          <a:p>
            <a:r>
              <a:rPr lang="de-DE"/>
              <a:t>Subnetting vermindert die Netzwerkbelastung, indem es den Netzwerkverkehr in kleinere, handlichere Gruppen aufteilt. Dies führt zu einer verbesserten Netzwerkkapazität und -geschwindigkeit.</a:t>
            </a:r>
          </a:p>
        </p:txBody>
      </p:sp>
    </p:spTree>
    <p:extLst>
      <p:ext uri="{BB962C8B-B14F-4D97-AF65-F5344CB8AC3E}">
        <p14:creationId xmlns:p14="http://schemas.microsoft.com/office/powerpoint/2010/main" val="387099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E4B3E9-9E95-0132-F3D2-33DF0FE87642}"/>
              </a:ext>
            </a:extLst>
          </p:cNvPr>
          <p:cNvSpPr>
            <a:spLocks noGrp="1"/>
          </p:cNvSpPr>
          <p:nvPr>
            <p:ph type="title"/>
          </p:nvPr>
        </p:nvSpPr>
        <p:spPr/>
        <p:txBody>
          <a:bodyPr/>
          <a:lstStyle/>
          <a:p>
            <a:r>
              <a:rPr lang="de-DE"/>
              <a:t>Netzwerkklassen</a:t>
            </a:r>
          </a:p>
        </p:txBody>
      </p:sp>
      <p:pic>
        <p:nvPicPr>
          <p:cNvPr id="9" name="Bildplatzhalter 8">
            <a:extLst>
              <a:ext uri="{FF2B5EF4-FFF2-40B4-BE49-F238E27FC236}">
                <a16:creationId xmlns:a16="http://schemas.microsoft.com/office/drawing/2014/main" id="{78FBADE0-34CB-7690-DB39-A16BA8374288}"/>
              </a:ext>
            </a:extLst>
          </p:cNvPr>
          <p:cNvPicPr>
            <a:picLocks noGrp="1" noChangeAspect="1"/>
          </p:cNvPicPr>
          <p:nvPr>
            <p:ph type="pic" sz="quarter" idx="19"/>
          </p:nvPr>
        </p:nvPicPr>
        <p:blipFill>
          <a:blip r:embed="rId2"/>
          <a:srcRect l="28835" r="28835"/>
          <a:stretch>
            <a:fillRect/>
          </a:stretch>
        </p:blipFill>
        <p:spPr/>
      </p:pic>
      <p:sp>
        <p:nvSpPr>
          <p:cNvPr id="4" name="Textplatzhalter 3">
            <a:extLst>
              <a:ext uri="{FF2B5EF4-FFF2-40B4-BE49-F238E27FC236}">
                <a16:creationId xmlns:a16="http://schemas.microsoft.com/office/drawing/2014/main" id="{0A242AEF-8E83-2662-FE03-A86080F366DE}"/>
              </a:ext>
            </a:extLst>
          </p:cNvPr>
          <p:cNvSpPr>
            <a:spLocks noGrp="1"/>
          </p:cNvSpPr>
          <p:nvPr>
            <p:ph type="body" sz="quarter" idx="21"/>
          </p:nvPr>
        </p:nvSpPr>
        <p:spPr/>
        <p:txBody>
          <a:bodyPr/>
          <a:lstStyle/>
          <a:p>
            <a:r>
              <a:rPr lang="de-DE"/>
              <a:t>Klasse A</a:t>
            </a:r>
          </a:p>
        </p:txBody>
      </p:sp>
      <p:sp>
        <p:nvSpPr>
          <p:cNvPr id="5" name="Textplatzhalter 4">
            <a:extLst>
              <a:ext uri="{FF2B5EF4-FFF2-40B4-BE49-F238E27FC236}">
                <a16:creationId xmlns:a16="http://schemas.microsoft.com/office/drawing/2014/main" id="{F462255A-5DAD-582C-DC29-ACF4D021CAB1}"/>
              </a:ext>
            </a:extLst>
          </p:cNvPr>
          <p:cNvSpPr>
            <a:spLocks noGrp="1"/>
          </p:cNvSpPr>
          <p:nvPr>
            <p:ph type="body" sz="quarter" idx="17"/>
          </p:nvPr>
        </p:nvSpPr>
        <p:spPr/>
        <p:txBody>
          <a:bodyPr/>
          <a:lstStyle/>
          <a:p>
            <a:r>
              <a:rPr lang="de-DE"/>
              <a:t>Netzwerke der Klasse A nutzen IP-Adressen, bei denen die erste Oktettstelle den Netzwerkteil und die restlichen drei Oktettstellen den Host-Teil darstellen. Dies ermöglicht bis zu 16 Millionen Hosts pro Netzwerk.</a:t>
            </a:r>
          </a:p>
        </p:txBody>
      </p:sp>
      <p:sp>
        <p:nvSpPr>
          <p:cNvPr id="6" name="Textplatzhalter 5">
            <a:extLst>
              <a:ext uri="{FF2B5EF4-FFF2-40B4-BE49-F238E27FC236}">
                <a16:creationId xmlns:a16="http://schemas.microsoft.com/office/drawing/2014/main" id="{87704E89-2975-1F82-31D2-F9DBB0E58C86}"/>
              </a:ext>
            </a:extLst>
          </p:cNvPr>
          <p:cNvSpPr>
            <a:spLocks noGrp="1"/>
          </p:cNvSpPr>
          <p:nvPr>
            <p:ph type="body" sz="quarter" idx="18"/>
          </p:nvPr>
        </p:nvSpPr>
        <p:spPr/>
        <p:txBody>
          <a:bodyPr/>
          <a:lstStyle/>
          <a:p>
            <a:r>
              <a:rPr lang="de-DE"/>
              <a:t>Klasse B Netzwerke teilen die IP-Adressen gleichmäßig zwischen Netzwerkteil und Host-Teil auf, wodurch bis zu 65,000 Hosts möglich sind. Klasse C Netzwerke haben einen größeren Netzwerkteil und können daher nur bis zu 254 Hosts unterstützen.</a:t>
            </a:r>
          </a:p>
        </p:txBody>
      </p:sp>
      <p:sp>
        <p:nvSpPr>
          <p:cNvPr id="7" name="Textplatzhalter 6">
            <a:extLst>
              <a:ext uri="{FF2B5EF4-FFF2-40B4-BE49-F238E27FC236}">
                <a16:creationId xmlns:a16="http://schemas.microsoft.com/office/drawing/2014/main" id="{9BFEEE62-147D-5669-3684-CACE5661DADA}"/>
              </a:ext>
            </a:extLst>
          </p:cNvPr>
          <p:cNvSpPr>
            <a:spLocks noGrp="1"/>
          </p:cNvSpPr>
          <p:nvPr>
            <p:ph type="body" sz="quarter" idx="20"/>
          </p:nvPr>
        </p:nvSpPr>
        <p:spPr/>
        <p:txBody>
          <a:bodyPr/>
          <a:lstStyle/>
          <a:p>
            <a:r>
              <a:rPr lang="de-DE"/>
              <a:t>Photos provided by Unsplash</a:t>
            </a:r>
          </a:p>
        </p:txBody>
      </p:sp>
      <p:sp>
        <p:nvSpPr>
          <p:cNvPr id="8" name="Textplatzhalter 7">
            <a:extLst>
              <a:ext uri="{FF2B5EF4-FFF2-40B4-BE49-F238E27FC236}">
                <a16:creationId xmlns:a16="http://schemas.microsoft.com/office/drawing/2014/main" id="{61F5CA00-4F4C-212A-2973-844BC55C1C99}"/>
              </a:ext>
            </a:extLst>
          </p:cNvPr>
          <p:cNvSpPr>
            <a:spLocks noGrp="1"/>
          </p:cNvSpPr>
          <p:nvPr>
            <p:ph type="body" sz="quarter" idx="22"/>
          </p:nvPr>
        </p:nvSpPr>
        <p:spPr/>
        <p:txBody>
          <a:bodyPr/>
          <a:lstStyle/>
          <a:p>
            <a:r>
              <a:rPr lang="de-DE"/>
              <a:t>Klasse B und C</a:t>
            </a:r>
          </a:p>
        </p:txBody>
      </p:sp>
    </p:spTree>
    <p:extLst>
      <p:ext uri="{BB962C8B-B14F-4D97-AF65-F5344CB8AC3E}">
        <p14:creationId xmlns:p14="http://schemas.microsoft.com/office/powerpoint/2010/main" val="43892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2F0B6D-F59C-4F50-C5C0-097C9CEE5829}"/>
              </a:ext>
            </a:extLst>
          </p:cNvPr>
          <p:cNvSpPr>
            <a:spLocks noGrp="1"/>
          </p:cNvSpPr>
          <p:nvPr>
            <p:ph type="title"/>
          </p:nvPr>
        </p:nvSpPr>
        <p:spPr/>
        <p:txBody>
          <a:bodyPr/>
          <a:lstStyle/>
          <a:p>
            <a:r>
              <a:rPr lang="de-DE"/>
              <a:t>Subnetzmaske</a:t>
            </a:r>
          </a:p>
        </p:txBody>
      </p:sp>
      <p:sp>
        <p:nvSpPr>
          <p:cNvPr id="3" name="Textplatzhalter 2">
            <a:extLst>
              <a:ext uri="{FF2B5EF4-FFF2-40B4-BE49-F238E27FC236}">
                <a16:creationId xmlns:a16="http://schemas.microsoft.com/office/drawing/2014/main" id="{2F2E9FF1-FEB6-D6A4-2457-409BD337C783}"/>
              </a:ext>
            </a:extLst>
          </p:cNvPr>
          <p:cNvSpPr>
            <a:spLocks noGrp="1"/>
          </p:cNvSpPr>
          <p:nvPr>
            <p:ph type="body" sz="quarter" idx="13"/>
          </p:nvPr>
        </p:nvSpPr>
        <p:spPr/>
        <p:txBody>
          <a:bodyPr/>
          <a:lstStyle/>
          <a:p>
            <a:r>
              <a:rPr lang="de-DE"/>
              <a:t>Rolle der Subnetzmaske</a:t>
            </a:r>
          </a:p>
        </p:txBody>
      </p:sp>
      <p:sp>
        <p:nvSpPr>
          <p:cNvPr id="4" name="Textplatzhalter 3">
            <a:extLst>
              <a:ext uri="{FF2B5EF4-FFF2-40B4-BE49-F238E27FC236}">
                <a16:creationId xmlns:a16="http://schemas.microsoft.com/office/drawing/2014/main" id="{4F548EE2-6FFF-9478-A439-C65304059266}"/>
              </a:ext>
            </a:extLst>
          </p:cNvPr>
          <p:cNvSpPr>
            <a:spLocks noGrp="1"/>
          </p:cNvSpPr>
          <p:nvPr>
            <p:ph type="body" sz="quarter" idx="16"/>
          </p:nvPr>
        </p:nvSpPr>
        <p:spPr/>
        <p:txBody>
          <a:bodyPr/>
          <a:lstStyle/>
          <a:p>
            <a:r>
              <a:rPr lang="de-DE"/>
              <a:t>Die Subnetzmaske hilft dabei, die Netzwerk- und Host-Teile einer IP-Adresse zu identifizieren. Sie bestimmt, wie viele Subnetze und Hosts in jedem Subnetz existieren können. Dies ist von zentraler Bedeutung für die Subnetting-Berechnung.</a:t>
            </a:r>
          </a:p>
        </p:txBody>
      </p:sp>
      <p:pic>
        <p:nvPicPr>
          <p:cNvPr id="7" name="Bildplatzhalter 6">
            <a:extLst>
              <a:ext uri="{FF2B5EF4-FFF2-40B4-BE49-F238E27FC236}">
                <a16:creationId xmlns:a16="http://schemas.microsoft.com/office/drawing/2014/main" id="{FE7DDC93-B360-2E32-AE0E-CFB2B855CAB7}"/>
              </a:ext>
            </a:extLst>
          </p:cNvPr>
          <p:cNvPicPr>
            <a:picLocks noGrp="1" noChangeAspect="1"/>
          </p:cNvPicPr>
          <p:nvPr>
            <p:ph type="pic" sz="quarter" idx="19"/>
          </p:nvPr>
        </p:nvPicPr>
        <p:blipFill>
          <a:blip r:embed="rId2"/>
          <a:srcRect l="28178" r="28178"/>
          <a:stretch>
            <a:fillRect/>
          </a:stretch>
        </p:blipFill>
        <p:spPr/>
      </p:pic>
      <p:sp>
        <p:nvSpPr>
          <p:cNvPr id="6" name="Textplatzhalter 5">
            <a:extLst>
              <a:ext uri="{FF2B5EF4-FFF2-40B4-BE49-F238E27FC236}">
                <a16:creationId xmlns:a16="http://schemas.microsoft.com/office/drawing/2014/main" id="{762D0052-E796-D01E-D794-E392C77ABCD0}"/>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987131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8DCC05-BDBC-B59A-7900-6957408E4C7A}"/>
              </a:ext>
            </a:extLst>
          </p:cNvPr>
          <p:cNvSpPr>
            <a:spLocks noGrp="1"/>
          </p:cNvSpPr>
          <p:nvPr>
            <p:ph type="title"/>
          </p:nvPr>
        </p:nvSpPr>
        <p:spPr/>
        <p:txBody>
          <a:bodyPr/>
          <a:lstStyle/>
          <a:p>
            <a:r>
              <a:rPr lang="de-DE"/>
              <a:t>Subnetz-Berechnung</a:t>
            </a:r>
          </a:p>
        </p:txBody>
      </p:sp>
      <p:sp>
        <p:nvSpPr>
          <p:cNvPr id="3" name="Textplatzhalter 2">
            <a:extLst>
              <a:ext uri="{FF2B5EF4-FFF2-40B4-BE49-F238E27FC236}">
                <a16:creationId xmlns:a16="http://schemas.microsoft.com/office/drawing/2014/main" id="{1809D5DD-FDFF-B8F4-C2BC-89D901071B8E}"/>
              </a:ext>
            </a:extLst>
          </p:cNvPr>
          <p:cNvSpPr>
            <a:spLocks noGrp="1"/>
          </p:cNvSpPr>
          <p:nvPr>
            <p:ph type="body" sz="quarter" idx="13"/>
          </p:nvPr>
        </p:nvSpPr>
        <p:spPr/>
        <p:txBody>
          <a:bodyPr/>
          <a:lstStyle/>
          <a:p>
            <a:r>
              <a:rPr lang="de-DE"/>
              <a:t>Schritt 1: Netzwerkbedarf analysieren</a:t>
            </a:r>
          </a:p>
        </p:txBody>
      </p:sp>
      <p:sp>
        <p:nvSpPr>
          <p:cNvPr id="4" name="Textplatzhalter 3">
            <a:extLst>
              <a:ext uri="{FF2B5EF4-FFF2-40B4-BE49-F238E27FC236}">
                <a16:creationId xmlns:a16="http://schemas.microsoft.com/office/drawing/2014/main" id="{D459F95A-BA77-F6E9-190E-45F910D1CA3D}"/>
              </a:ext>
            </a:extLst>
          </p:cNvPr>
          <p:cNvSpPr>
            <a:spLocks noGrp="1"/>
          </p:cNvSpPr>
          <p:nvPr>
            <p:ph type="body" sz="quarter" idx="14"/>
          </p:nvPr>
        </p:nvSpPr>
        <p:spPr/>
        <p:txBody>
          <a:bodyPr/>
          <a:lstStyle/>
          <a:p>
            <a:r>
              <a:rPr lang="de-DE"/>
              <a:t>Schritt 2: Subnetzmaske auswählen</a:t>
            </a:r>
          </a:p>
        </p:txBody>
      </p:sp>
      <p:sp>
        <p:nvSpPr>
          <p:cNvPr id="5" name="Textplatzhalter 4">
            <a:extLst>
              <a:ext uri="{FF2B5EF4-FFF2-40B4-BE49-F238E27FC236}">
                <a16:creationId xmlns:a16="http://schemas.microsoft.com/office/drawing/2014/main" id="{F0B908A6-C7CD-4EAF-CCF4-BCB3D87B05E0}"/>
              </a:ext>
            </a:extLst>
          </p:cNvPr>
          <p:cNvSpPr>
            <a:spLocks noGrp="1"/>
          </p:cNvSpPr>
          <p:nvPr>
            <p:ph type="body" sz="quarter" idx="15"/>
          </p:nvPr>
        </p:nvSpPr>
        <p:spPr/>
        <p:txBody>
          <a:bodyPr/>
          <a:lstStyle/>
          <a:p>
            <a:r>
              <a:rPr lang="de-DE"/>
              <a:t>Schritt 3: Subnetze berechnen</a:t>
            </a:r>
          </a:p>
        </p:txBody>
      </p:sp>
      <p:sp>
        <p:nvSpPr>
          <p:cNvPr id="6" name="Textplatzhalter 5">
            <a:extLst>
              <a:ext uri="{FF2B5EF4-FFF2-40B4-BE49-F238E27FC236}">
                <a16:creationId xmlns:a16="http://schemas.microsoft.com/office/drawing/2014/main" id="{75F1C912-B866-069B-A9CB-4F855E4AC40C}"/>
              </a:ext>
            </a:extLst>
          </p:cNvPr>
          <p:cNvSpPr>
            <a:spLocks noGrp="1"/>
          </p:cNvSpPr>
          <p:nvPr>
            <p:ph type="body" sz="quarter" idx="16"/>
          </p:nvPr>
        </p:nvSpPr>
        <p:spPr/>
        <p:txBody>
          <a:bodyPr/>
          <a:lstStyle/>
          <a:p>
            <a:r>
              <a:rPr lang="de-DE"/>
              <a:t>Ermitteln Sie die Anzahl der benötigten Subnetze und Hosts pro Subnetz. Diese Analyse ist die Grundlage für die Auswahl der geeigneten Subnetzmaske.</a:t>
            </a:r>
          </a:p>
        </p:txBody>
      </p:sp>
      <p:sp>
        <p:nvSpPr>
          <p:cNvPr id="7" name="Textplatzhalter 6">
            <a:extLst>
              <a:ext uri="{FF2B5EF4-FFF2-40B4-BE49-F238E27FC236}">
                <a16:creationId xmlns:a16="http://schemas.microsoft.com/office/drawing/2014/main" id="{E3F0EE2C-FA03-30B4-3E94-CDAF66258FF0}"/>
              </a:ext>
            </a:extLst>
          </p:cNvPr>
          <p:cNvSpPr>
            <a:spLocks noGrp="1"/>
          </p:cNvSpPr>
          <p:nvPr>
            <p:ph type="body" sz="quarter" idx="17"/>
          </p:nvPr>
        </p:nvSpPr>
        <p:spPr/>
        <p:txBody>
          <a:bodyPr/>
          <a:lstStyle/>
          <a:p>
            <a:r>
              <a:rPr lang="de-DE"/>
              <a:t>Basierend auf dem ermittelten Bedarf wählen Sie eine Subnetzmaske, die den Anforderungen entspricht. Eine passend gewählte Maske gewährleistet maximale Effizienz und minimale Verschwendung.</a:t>
            </a:r>
          </a:p>
        </p:txBody>
      </p:sp>
      <p:sp>
        <p:nvSpPr>
          <p:cNvPr id="8" name="Textplatzhalter 7">
            <a:extLst>
              <a:ext uri="{FF2B5EF4-FFF2-40B4-BE49-F238E27FC236}">
                <a16:creationId xmlns:a16="http://schemas.microsoft.com/office/drawing/2014/main" id="{214620E7-A80E-B32F-8EF7-4D903D1D3770}"/>
              </a:ext>
            </a:extLst>
          </p:cNvPr>
          <p:cNvSpPr>
            <a:spLocks noGrp="1"/>
          </p:cNvSpPr>
          <p:nvPr>
            <p:ph type="body" sz="quarter" idx="18"/>
          </p:nvPr>
        </p:nvSpPr>
        <p:spPr/>
        <p:txBody>
          <a:bodyPr/>
          <a:lstStyle/>
          <a:p>
            <a:r>
              <a:rPr lang="de-DE"/>
              <a:t>Berechnen Sie die Netzwerkadresse, Broadcastadresse und die zulässigen Host-Adressen für jede Subnetzmaske. Dies garantiert eine korrekte Zuordnung und Verwaltung aller Subnetze.</a:t>
            </a:r>
          </a:p>
        </p:txBody>
      </p:sp>
    </p:spTree>
    <p:extLst>
      <p:ext uri="{BB962C8B-B14F-4D97-AF65-F5344CB8AC3E}">
        <p14:creationId xmlns:p14="http://schemas.microsoft.com/office/powerpoint/2010/main" val="2951482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4EF784-E868-3852-97F3-9C1703E29B5F}"/>
              </a:ext>
            </a:extLst>
          </p:cNvPr>
          <p:cNvSpPr>
            <a:spLocks noGrp="1"/>
          </p:cNvSpPr>
          <p:nvPr>
            <p:ph type="title"/>
          </p:nvPr>
        </p:nvSpPr>
        <p:spPr/>
        <p:txBody>
          <a:bodyPr/>
          <a:lstStyle/>
          <a:p>
            <a:r>
              <a:rPr lang="de-DE"/>
              <a:t>Beispiel: Subnetz-Berechnung</a:t>
            </a:r>
          </a:p>
        </p:txBody>
      </p:sp>
      <p:sp>
        <p:nvSpPr>
          <p:cNvPr id="3" name="Textplatzhalter 2">
            <a:extLst>
              <a:ext uri="{FF2B5EF4-FFF2-40B4-BE49-F238E27FC236}">
                <a16:creationId xmlns:a16="http://schemas.microsoft.com/office/drawing/2014/main" id="{25FBB2A7-5B3B-E4A7-BD36-1ADDE473069A}"/>
              </a:ext>
            </a:extLst>
          </p:cNvPr>
          <p:cNvSpPr>
            <a:spLocks noGrp="1"/>
          </p:cNvSpPr>
          <p:nvPr>
            <p:ph type="body" sz="quarter" idx="13"/>
          </p:nvPr>
        </p:nvSpPr>
        <p:spPr/>
        <p:txBody>
          <a:bodyPr/>
          <a:lstStyle/>
          <a:p>
            <a:r>
              <a:rPr lang="de-DE"/>
              <a:t>Ausgangssituation</a:t>
            </a:r>
          </a:p>
        </p:txBody>
      </p:sp>
      <p:sp>
        <p:nvSpPr>
          <p:cNvPr id="4" name="Textplatzhalter 3">
            <a:extLst>
              <a:ext uri="{FF2B5EF4-FFF2-40B4-BE49-F238E27FC236}">
                <a16:creationId xmlns:a16="http://schemas.microsoft.com/office/drawing/2014/main" id="{7883EF8B-651D-5A37-AE71-B9BED6712332}"/>
              </a:ext>
            </a:extLst>
          </p:cNvPr>
          <p:cNvSpPr>
            <a:spLocks noGrp="1"/>
          </p:cNvSpPr>
          <p:nvPr>
            <p:ph type="body" sz="quarter" idx="14"/>
          </p:nvPr>
        </p:nvSpPr>
        <p:spPr/>
        <p:txBody>
          <a:bodyPr/>
          <a:lstStyle/>
          <a:p>
            <a:r>
              <a:rPr lang="de-DE"/>
              <a:t>Berechnung</a:t>
            </a:r>
          </a:p>
        </p:txBody>
      </p:sp>
      <p:sp>
        <p:nvSpPr>
          <p:cNvPr id="5" name="Textplatzhalter 4">
            <a:extLst>
              <a:ext uri="{FF2B5EF4-FFF2-40B4-BE49-F238E27FC236}">
                <a16:creationId xmlns:a16="http://schemas.microsoft.com/office/drawing/2014/main" id="{BE98DD90-8863-3010-268F-C69EFE653873}"/>
              </a:ext>
            </a:extLst>
          </p:cNvPr>
          <p:cNvSpPr>
            <a:spLocks noGrp="1"/>
          </p:cNvSpPr>
          <p:nvPr>
            <p:ph type="body" sz="quarter" idx="16"/>
          </p:nvPr>
        </p:nvSpPr>
        <p:spPr/>
        <p:txBody>
          <a:bodyPr/>
          <a:lstStyle/>
          <a:p>
            <a:r>
              <a:rPr lang="de-DE"/>
              <a:t>Ein Unternehmen benötigt vier Subnetze mit mindestens 50 Hosts in einem 192.168.1.0 Netzwerk. Die Berechnung startet mit der Wahl der Subnetzmaske und endet mit der Einteilung der IP-Adressen.</a:t>
            </a:r>
          </a:p>
        </p:txBody>
      </p:sp>
      <p:sp>
        <p:nvSpPr>
          <p:cNvPr id="6" name="Textplatzhalter 5">
            <a:extLst>
              <a:ext uri="{FF2B5EF4-FFF2-40B4-BE49-F238E27FC236}">
                <a16:creationId xmlns:a16="http://schemas.microsoft.com/office/drawing/2014/main" id="{307057AB-BA94-D686-5D30-F1A12091514A}"/>
              </a:ext>
            </a:extLst>
          </p:cNvPr>
          <p:cNvSpPr>
            <a:spLocks noGrp="1"/>
          </p:cNvSpPr>
          <p:nvPr>
            <p:ph type="body" sz="quarter" idx="17"/>
          </p:nvPr>
        </p:nvSpPr>
        <p:spPr/>
        <p:txBody>
          <a:bodyPr/>
          <a:lstStyle/>
          <a:p>
            <a:r>
              <a:rPr lang="de-DE"/>
              <a:t>Berechnung der Subnetzmaske: 255.255.255.192 und Aufteilung der Adressen: Subnetz 1: 192.168.1.0 - 192.168.1.63, Subnetz 2: 192.168.1.64 - 192.168.1.127, usw.</a:t>
            </a:r>
          </a:p>
        </p:txBody>
      </p:sp>
      <p:pic>
        <p:nvPicPr>
          <p:cNvPr id="9" name="Bildplatzhalter 8">
            <a:extLst>
              <a:ext uri="{FF2B5EF4-FFF2-40B4-BE49-F238E27FC236}">
                <a16:creationId xmlns:a16="http://schemas.microsoft.com/office/drawing/2014/main" id="{E15FA147-11D4-115C-A7A2-C6D9AB676DCF}"/>
              </a:ext>
            </a:extLst>
          </p:cNvPr>
          <p:cNvPicPr>
            <a:picLocks noGrp="1" noChangeAspect="1"/>
          </p:cNvPicPr>
          <p:nvPr>
            <p:ph type="pic" sz="quarter" idx="19"/>
          </p:nvPr>
        </p:nvPicPr>
        <p:blipFill>
          <a:blip r:embed="rId2"/>
          <a:srcRect l="17222" r="17222"/>
          <a:stretch>
            <a:fillRect/>
          </a:stretch>
        </p:blipFill>
        <p:spPr/>
      </p:pic>
      <p:sp>
        <p:nvSpPr>
          <p:cNvPr id="8" name="Textplatzhalter 7">
            <a:extLst>
              <a:ext uri="{FF2B5EF4-FFF2-40B4-BE49-F238E27FC236}">
                <a16:creationId xmlns:a16="http://schemas.microsoft.com/office/drawing/2014/main" id="{53D94C4A-7C02-DE32-C8C1-3E0266DE5524}"/>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35399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graphicFrame>
        <p:nvGraphicFramePr>
          <p:cNvPr id="2" name="Table 0"/>
          <p:cNvGraphicFramePr>
            <a:graphicFrameLocks noGrp="1"/>
          </p:cNvGraphicFramePr>
          <p:nvPr/>
        </p:nvGraphicFramePr>
        <p:xfrm>
          <a:off x="853440" y="2438400"/>
          <a:ext cx="10363200" cy="2621280"/>
        </p:xfrm>
        <a:graphic>
          <a:graphicData uri="http://schemas.openxmlformats.org/drawingml/2006/table">
            <a:tbl>
              <a:tblPr/>
              <a:tblGrid>
                <a:gridCol w="25908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2590800">
                  <a:extLst>
                    <a:ext uri="{9D8B030D-6E8A-4147-A177-3AD203B41FA5}">
                      <a16:colId xmlns:a16="http://schemas.microsoft.com/office/drawing/2014/main" val="20003"/>
                    </a:ext>
                  </a:extLst>
                </a:gridCol>
              </a:tblGrid>
              <a:tr h="524256">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Subnetz</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Netzwerkadresse</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Broadcastadresse</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Gültige Host-Adressen</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extLst>
                  <a:ext uri="{0D108BD9-81ED-4DB2-BD59-A6C34878D82A}">
                    <a16:rowId xmlns:a16="http://schemas.microsoft.com/office/drawing/2014/main" val="10000"/>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Subnetz 1</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192.168.1.0</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192.168.1.63</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192.168.1.1 - 192.168.1.62</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0001"/>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Subnetz 2</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192.168.1.64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192.168.1.127</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192.168.1.65 - 192.168.1.126</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extLst>
                  <a:ext uri="{0D108BD9-81ED-4DB2-BD59-A6C34878D82A}">
                    <a16:rowId xmlns:a16="http://schemas.microsoft.com/office/drawing/2014/main" val="10002"/>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Subnetz 3</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192.168.1.128</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192.168.1.191</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192.168.1.129 - 192.168.1.190</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0003"/>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Subnetz 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192.168.1.192</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192.168.1.255</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192.168.1.193 - 192.168.1.254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extLst>
                  <a:ext uri="{0D108BD9-81ED-4DB2-BD59-A6C34878D82A}">
                    <a16:rowId xmlns:a16="http://schemas.microsoft.com/office/drawing/2014/main" val="10004"/>
                  </a:ext>
                </a:extLst>
              </a:tr>
            </a:tbl>
          </a:graphicData>
        </a:graphic>
      </p:graphicFrame>
      <p:sp>
        <p:nvSpPr>
          <p:cNvPr id="3" name="Text 0"/>
          <p:cNvSpPr/>
          <p:nvPr/>
        </p:nvSpPr>
        <p:spPr>
          <a:xfrm>
            <a:off x="914400" y="723900"/>
            <a:ext cx="10439400" cy="1320800"/>
          </a:xfrm>
          <a:prstGeom prst="rect">
            <a:avLst/>
          </a:prstGeom>
          <a:noFill/>
          <a:ln/>
        </p:spPr>
        <p:txBody>
          <a:bodyPr wrap="square" rtlCol="0" anchor="t" anchorCtr="0"/>
          <a:lstStyle>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0" indent="0">
              <a:buNone/>
            </a:pPr>
            <a:r>
              <a:rPr lang="en-US" sz="4800">
                <a:latin typeface="Poppins"/>
                <a:cs typeface="Poppins"/>
              </a:rPr>
              <a:t>Subnetz-Berechnungstabelle</a:t>
            </a:r>
            <a:endParaRPr lang="en-US" sz="4800" dirty="0">
              <a:latin typeface="Poppins"/>
              <a:cs typeface="Poppins"/>
            </a:endParaRPr>
          </a:p>
        </p:txBody>
      </p:sp>
      <p:sp>
        <p:nvSpPr>
          <p:cNvPr id="4" name="Shape 1"/>
          <p:cNvSpPr/>
          <p:nvPr/>
        </p:nvSpPr>
        <p:spPr>
          <a:xfrm>
            <a:off x="1219200" y="1219200"/>
            <a:ext cx="1219200" cy="1219200"/>
          </a:xfrm>
          <a:prstGeom prst="line">
            <a:avLst/>
          </a:prstGeom>
          <a:noFill/>
          <a:ln/>
        </p:spPr>
        <p:txBody>
          <a:bodyPr/>
          <a:lstStyle/>
          <a:p>
            <a:endParaRPr lang="de-DE"/>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60C881-3E22-7DE5-192A-4FB5AD067F7A}"/>
              </a:ext>
            </a:extLst>
          </p:cNvPr>
          <p:cNvSpPr>
            <a:spLocks noGrp="1"/>
          </p:cNvSpPr>
          <p:nvPr>
            <p:ph type="title"/>
          </p:nvPr>
        </p:nvSpPr>
        <p:spPr/>
        <p:txBody>
          <a:bodyPr/>
          <a:lstStyle/>
          <a:p>
            <a:r>
              <a:rPr lang="de-DE"/>
              <a:t>Vor- und Nachteile von Subnetting</a:t>
            </a:r>
          </a:p>
        </p:txBody>
      </p:sp>
      <p:sp>
        <p:nvSpPr>
          <p:cNvPr id="3" name="Textplatzhalter 2">
            <a:extLst>
              <a:ext uri="{FF2B5EF4-FFF2-40B4-BE49-F238E27FC236}">
                <a16:creationId xmlns:a16="http://schemas.microsoft.com/office/drawing/2014/main" id="{DD5D2A00-545D-9236-7C02-BF76BD9E4DDF}"/>
              </a:ext>
            </a:extLst>
          </p:cNvPr>
          <p:cNvSpPr>
            <a:spLocks noGrp="1"/>
          </p:cNvSpPr>
          <p:nvPr>
            <p:ph type="body" sz="quarter" idx="13"/>
          </p:nvPr>
        </p:nvSpPr>
        <p:spPr/>
        <p:txBody>
          <a:bodyPr/>
          <a:lstStyle/>
          <a:p>
            <a:r>
              <a:rPr lang="de-DE"/>
              <a:t>Vorteile</a:t>
            </a:r>
          </a:p>
        </p:txBody>
      </p:sp>
      <p:sp>
        <p:nvSpPr>
          <p:cNvPr id="4" name="Textplatzhalter 3">
            <a:extLst>
              <a:ext uri="{FF2B5EF4-FFF2-40B4-BE49-F238E27FC236}">
                <a16:creationId xmlns:a16="http://schemas.microsoft.com/office/drawing/2014/main" id="{2EC4DAFE-0720-DFEC-8BEF-A2399659B1A1}"/>
              </a:ext>
            </a:extLst>
          </p:cNvPr>
          <p:cNvSpPr>
            <a:spLocks noGrp="1"/>
          </p:cNvSpPr>
          <p:nvPr>
            <p:ph type="body" sz="quarter" idx="15"/>
          </p:nvPr>
        </p:nvSpPr>
        <p:spPr/>
        <p:txBody>
          <a:bodyPr/>
          <a:lstStyle/>
          <a:p>
            <a:r>
              <a:rPr lang="de-DE"/>
              <a:t>Nachteile</a:t>
            </a:r>
          </a:p>
        </p:txBody>
      </p:sp>
      <p:sp>
        <p:nvSpPr>
          <p:cNvPr id="5" name="Textplatzhalter 4">
            <a:extLst>
              <a:ext uri="{FF2B5EF4-FFF2-40B4-BE49-F238E27FC236}">
                <a16:creationId xmlns:a16="http://schemas.microsoft.com/office/drawing/2014/main" id="{EC8042F8-0755-07D9-25C5-5080471D8B69}"/>
              </a:ext>
            </a:extLst>
          </p:cNvPr>
          <p:cNvSpPr>
            <a:spLocks noGrp="1"/>
          </p:cNvSpPr>
          <p:nvPr>
            <p:ph type="body" sz="quarter" idx="17"/>
          </p:nvPr>
        </p:nvSpPr>
        <p:spPr/>
        <p:txBody>
          <a:bodyPr/>
          <a:lstStyle/>
          <a:p>
            <a:r>
              <a:rPr lang="de-DE"/>
              <a:t>Durch Subnetting wird die Effizienz und Sicherheit des Netzwerks verbessert, IP-Adressen werden optimal genutzt und Netzwerkverkehr wird minimiert. Zudem wird die Netzwerkwartung vereinfacht.</a:t>
            </a:r>
          </a:p>
        </p:txBody>
      </p:sp>
      <p:sp>
        <p:nvSpPr>
          <p:cNvPr id="6" name="Textplatzhalter 5">
            <a:extLst>
              <a:ext uri="{FF2B5EF4-FFF2-40B4-BE49-F238E27FC236}">
                <a16:creationId xmlns:a16="http://schemas.microsoft.com/office/drawing/2014/main" id="{E458D3C5-9FE7-FDDD-88DE-E49CF8045CD6}"/>
              </a:ext>
            </a:extLst>
          </p:cNvPr>
          <p:cNvSpPr>
            <a:spLocks noGrp="1"/>
          </p:cNvSpPr>
          <p:nvPr>
            <p:ph type="body" sz="quarter" idx="18"/>
          </p:nvPr>
        </p:nvSpPr>
        <p:spPr/>
        <p:txBody>
          <a:bodyPr/>
          <a:lstStyle/>
          <a:p>
            <a:r>
              <a:rPr lang="de-DE"/>
              <a:t>Subnetting kann komplex und zeitaufwendig sein, insbesondere bei der Erweiterung oder Änderung der Netzwerkkonfiguration. Falsche Subnetzmasken oder Berechnungen können Netzwerkausfälle verursachen.</a:t>
            </a:r>
          </a:p>
        </p:txBody>
      </p:sp>
      <p:pic>
        <p:nvPicPr>
          <p:cNvPr id="9" name="Bildplatzhalter 8">
            <a:extLst>
              <a:ext uri="{FF2B5EF4-FFF2-40B4-BE49-F238E27FC236}">
                <a16:creationId xmlns:a16="http://schemas.microsoft.com/office/drawing/2014/main" id="{7207388B-9C27-2EC0-3E09-84840B103C83}"/>
              </a:ext>
            </a:extLst>
          </p:cNvPr>
          <p:cNvPicPr>
            <a:picLocks noGrp="1" noChangeAspect="1"/>
          </p:cNvPicPr>
          <p:nvPr>
            <p:ph type="pic" sz="quarter" idx="19"/>
          </p:nvPr>
        </p:nvPicPr>
        <p:blipFill>
          <a:blip r:embed="rId2"/>
          <a:srcRect t="6314" b="6314"/>
          <a:stretch>
            <a:fillRect/>
          </a:stretch>
        </p:blipFill>
        <p:spPr/>
      </p:pic>
      <p:sp>
        <p:nvSpPr>
          <p:cNvPr id="8" name="Textplatzhalter 7">
            <a:extLst>
              <a:ext uri="{FF2B5EF4-FFF2-40B4-BE49-F238E27FC236}">
                <a16:creationId xmlns:a16="http://schemas.microsoft.com/office/drawing/2014/main" id="{0442CC0F-F0D7-585C-8EB7-B4F3CFA80EF8}"/>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194466702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rra">
  <a:themeElements>
    <a:clrScheme name="Custom 3">
      <a:dk1>
        <a:srgbClr val="000000"/>
      </a:dk1>
      <a:lt1>
        <a:srgbClr val="FFFFFF"/>
      </a:lt1>
      <a:dk2>
        <a:srgbClr val="718DB2"/>
      </a:dk2>
      <a:lt2>
        <a:srgbClr val="FEFFFF"/>
      </a:lt2>
      <a:accent1>
        <a:srgbClr val="5E5E5E"/>
      </a:accent1>
      <a:accent2>
        <a:srgbClr val="E7E6E6"/>
      </a:accent2>
      <a:accent3>
        <a:srgbClr val="D7CDC8"/>
      </a:accent3>
      <a:accent4>
        <a:srgbClr val="AFA5A0"/>
      </a:accent4>
      <a:accent5>
        <a:srgbClr val="918787"/>
      </a:accent5>
      <a:accent6>
        <a:srgbClr val="556969"/>
      </a:accent6>
      <a:hlink>
        <a:srgbClr val="3758C1"/>
      </a:hlink>
      <a:folHlink>
        <a:srgbClr val="00539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F3AFF30-13C5-4C07-986C-9F0FEEB3E6DE}">
  <we:reference id="b976bf9e-dd87-459f-840c-210c09b36273" version="3.0.0.2" store="EXCatalog" storeType="EXCatalog"/>
  <we:alternateReferences>
    <we:reference id="WA200005566" version="3.0.0.2" store="de-DE" storeType="OMEX"/>
  </we:alternateReferences>
  <we:properties/>
  <we:bindings/>
  <we:snapshot xmlns:r="http://schemas.openxmlformats.org/officeDocument/2006/relationships"/>
</we:webextension>
</file>

<file path=docMetadata/LabelInfo.xml><?xml version="1.0" encoding="utf-8"?>
<clbl:labelList xmlns:clbl="http://schemas.microsoft.com/office/2020/mipLabelMetadata">
  <clbl:label id="{cd0cd48c-3829-4969-87b4-94133fc7f4cf}" enabled="1" method="Privileged" siteId="{60f39b4e-c3be-4323-9d08-383e2763428d}" contentBits="0" removed="0"/>
</clbl:labelList>
</file>

<file path=docProps/app.xml><?xml version="1.0" encoding="utf-8"?>
<Properties xmlns="http://schemas.openxmlformats.org/officeDocument/2006/extended-properties" xmlns:vt="http://schemas.openxmlformats.org/officeDocument/2006/docPropsVTypes">
  <TotalTime>0</TotalTime>
  <Words>696</Words>
  <Application>Microsoft Office PowerPoint</Application>
  <PresentationFormat>Breitbild</PresentationFormat>
  <Paragraphs>79</Paragraphs>
  <Slides>12</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12</vt:i4>
      </vt:variant>
    </vt:vector>
  </HeadingPairs>
  <TitlesOfParts>
    <vt:vector size="20" baseType="lpstr">
      <vt:lpstr>Aptos</vt:lpstr>
      <vt:lpstr>Aptos Display</vt:lpstr>
      <vt:lpstr>Arial</vt:lpstr>
      <vt:lpstr>Calibri</vt:lpstr>
      <vt:lpstr>Poppins</vt:lpstr>
      <vt:lpstr>Poppins SemiBold</vt:lpstr>
      <vt:lpstr>Office</vt:lpstr>
      <vt:lpstr>Terra</vt:lpstr>
      <vt:lpstr>Was ist Subnetting</vt:lpstr>
      <vt:lpstr>Einführung in Subnetting</vt:lpstr>
      <vt:lpstr>Vorteile von Subnetting</vt:lpstr>
      <vt:lpstr>Netzwerkklassen</vt:lpstr>
      <vt:lpstr>Subnetzmaske</vt:lpstr>
      <vt:lpstr>Subnetz-Berechnung</vt:lpstr>
      <vt:lpstr>Beispiel: Subnetz-Berechnung</vt:lpstr>
      <vt:lpstr>PowerPoint-Präsentation</vt:lpstr>
      <vt:lpstr>Vor- und Nachteile von Subnetting</vt:lpstr>
      <vt:lpstr>Häufige Fehler beim Subnetting</vt:lpstr>
      <vt:lpstr>Subnetting-Tools und Ressourcen</vt:lpstr>
      <vt:lpstr>Zusammenfassung und Abschluss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Jörn Walter</dc:creator>
  <cp:lastModifiedBy>Jörn Walter</cp:lastModifiedBy>
  <cp:revision>1</cp:revision>
  <dcterms:created xsi:type="dcterms:W3CDTF">2024-08-12T08:26:35Z</dcterms:created>
  <dcterms:modified xsi:type="dcterms:W3CDTF">2024-08-12T08:34:39Z</dcterms:modified>
</cp:coreProperties>
</file>