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microsoft.com/office/2020/02/relationships/classificationlabels" Target="docMetadata/LabelInfo.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5"/>
  </p:notesMasterIdLst>
  <p:sldIdLst>
    <p:sldId id="264" r:id="rId3"/>
    <p:sldId id="265" r:id="rId4"/>
    <p:sldId id="266" r:id="rId5"/>
    <p:sldId id="267" r:id="rId6"/>
    <p:sldId id="268" r:id="rId7"/>
    <p:sldId id="269" r:id="rId8"/>
    <p:sldId id="256" r:id="rId9"/>
    <p:sldId id="270" r:id="rId10"/>
    <p:sldId id="271" r:id="rId11"/>
    <p:sldId id="272" r:id="rId12"/>
    <p:sldId id="273" r:id="rId13"/>
    <p:sldId id="274" r:id="rId1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1" autoAdjust="0"/>
    <p:restoredTop sz="94660"/>
  </p:normalViewPr>
  <p:slideViewPr>
    <p:cSldViewPr snapToGrid="0">
      <p:cViewPr varScale="1">
        <p:scale>
          <a:sx n="85" d="100"/>
          <a:sy n="85" d="100"/>
        </p:scale>
        <p:origin x="114" y="10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örn Walter" userId="fbb3fe80-3616-468d-a4ce-7666e7f1ce7e" providerId="ADAL" clId="{8AFE4165-A603-4AAE-867B-E88B91CC4624}"/>
    <pc:docChg chg="modSld">
      <pc:chgData name="Jörn Walter" userId="fbb3fe80-3616-468d-a4ce-7666e7f1ce7e" providerId="ADAL" clId="{8AFE4165-A603-4AAE-867B-E88B91CC4624}" dt="2024-08-12T08:34:22.253" v="0" actId="6549"/>
      <pc:docMkLst>
        <pc:docMk/>
      </pc:docMkLst>
      <pc:sldChg chg="modSp mod">
        <pc:chgData name="Jörn Walter" userId="fbb3fe80-3616-468d-a4ce-7666e7f1ce7e" providerId="ADAL" clId="{8AFE4165-A603-4AAE-867B-E88B91CC4624}" dt="2024-08-12T08:34:22.253" v="0" actId="6549"/>
        <pc:sldMkLst>
          <pc:docMk/>
          <pc:sldMk cId="979534594" sldId="264"/>
        </pc:sldMkLst>
        <pc:spChg chg="mod">
          <ac:chgData name="Jörn Walter" userId="fbb3fe80-3616-468d-a4ce-7666e7f1ce7e" providerId="ADAL" clId="{8AFE4165-A603-4AAE-867B-E88B91CC4624}" dt="2024-08-12T08:34:22.253" v="0" actId="6549"/>
          <ac:spMkLst>
            <pc:docMk/>
            <pc:sldMk cId="979534594" sldId="264"/>
            <ac:spMk id="4" creationId="{E44F0848-B081-1EB4-54CE-A4262714BD2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015E0B-BDB5-4D68-A63D-F054466BE6A5}" type="datetimeFigureOut">
              <a:rPr lang="de-DE" smtClean="0"/>
              <a:t>12.08.2024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B800DF-29D2-419F-89D1-543B5E493D38}" type="slidenum">
              <a:rPr lang="de-DE" smtClean="0"/>
              <a:t>‹Nr.›</a:t>
            </a:fld>
            <a:endParaRPr lang="de-DE"/>
          </a:p>
        </p:txBody>
      </p:sp>
    </p:spTree>
    <p:extLst>
      <p:ext uri="{BB962C8B-B14F-4D97-AF65-F5344CB8AC3E}">
        <p14:creationId xmlns:p14="http://schemas.microsoft.com/office/powerpoint/2010/main" val="1446677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A9088C-4BB0-1055-503C-5372B2D85840}"/>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1E6FB608-EBA9-E305-F247-B621475706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FD210D8C-7202-E48D-DF07-41CF5BFC48F1}"/>
              </a:ext>
            </a:extLst>
          </p:cNvPr>
          <p:cNvSpPr>
            <a:spLocks noGrp="1"/>
          </p:cNvSpPr>
          <p:nvPr>
            <p:ph type="dt" sz="half" idx="10"/>
          </p:nvPr>
        </p:nvSpPr>
        <p:spPr/>
        <p:txBody>
          <a:bodyPr/>
          <a:lstStyle/>
          <a:p>
            <a:fld id="{41F73A5B-559A-4D13-9B17-82BCB9D61034}" type="datetimeFigureOut">
              <a:rPr lang="de-DE" smtClean="0"/>
              <a:t>12.08.2024</a:t>
            </a:fld>
            <a:endParaRPr lang="de-DE"/>
          </a:p>
        </p:txBody>
      </p:sp>
      <p:sp>
        <p:nvSpPr>
          <p:cNvPr id="5" name="Fußzeilenplatzhalter 4">
            <a:extLst>
              <a:ext uri="{FF2B5EF4-FFF2-40B4-BE49-F238E27FC236}">
                <a16:creationId xmlns:a16="http://schemas.microsoft.com/office/drawing/2014/main" id="{7CD2C252-92D4-3379-9927-208E3AA5C5E5}"/>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0DD85793-F317-3F29-F773-BE97F5C04CAA}"/>
              </a:ext>
            </a:extLst>
          </p:cNvPr>
          <p:cNvSpPr>
            <a:spLocks noGrp="1"/>
          </p:cNvSpPr>
          <p:nvPr>
            <p:ph type="sldNum" sz="quarter" idx="12"/>
          </p:nvPr>
        </p:nvSpPr>
        <p:spPr/>
        <p:txBody>
          <a:bodyPr/>
          <a:lstStyle/>
          <a:p>
            <a:fld id="{13D1F893-0089-4D41-BBD2-A14AD6D8E97A}" type="slidenum">
              <a:rPr lang="de-DE" smtClean="0"/>
              <a:t>‹Nr.›</a:t>
            </a:fld>
            <a:endParaRPr lang="de-DE"/>
          </a:p>
        </p:txBody>
      </p:sp>
    </p:spTree>
    <p:extLst>
      <p:ext uri="{BB962C8B-B14F-4D97-AF65-F5344CB8AC3E}">
        <p14:creationId xmlns:p14="http://schemas.microsoft.com/office/powerpoint/2010/main" val="1278942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D17AA4-D584-7BAC-98E7-255356A1C704}"/>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D2647BFA-1A96-FFE1-5180-3AA71CCF4A5D}"/>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AC009172-F525-695C-1501-E2EA338B0089}"/>
              </a:ext>
            </a:extLst>
          </p:cNvPr>
          <p:cNvSpPr>
            <a:spLocks noGrp="1"/>
          </p:cNvSpPr>
          <p:nvPr>
            <p:ph type="dt" sz="half" idx="10"/>
          </p:nvPr>
        </p:nvSpPr>
        <p:spPr/>
        <p:txBody>
          <a:bodyPr/>
          <a:lstStyle/>
          <a:p>
            <a:fld id="{41F73A5B-559A-4D13-9B17-82BCB9D61034}" type="datetimeFigureOut">
              <a:rPr lang="de-DE" smtClean="0"/>
              <a:t>12.08.2024</a:t>
            </a:fld>
            <a:endParaRPr lang="de-DE"/>
          </a:p>
        </p:txBody>
      </p:sp>
      <p:sp>
        <p:nvSpPr>
          <p:cNvPr id="5" name="Fußzeilenplatzhalter 4">
            <a:extLst>
              <a:ext uri="{FF2B5EF4-FFF2-40B4-BE49-F238E27FC236}">
                <a16:creationId xmlns:a16="http://schemas.microsoft.com/office/drawing/2014/main" id="{B84FABC9-FFEB-56AD-2575-B1404CC71D9D}"/>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FC3C9EBC-D097-891A-354D-B27EDFF6C7E8}"/>
              </a:ext>
            </a:extLst>
          </p:cNvPr>
          <p:cNvSpPr>
            <a:spLocks noGrp="1"/>
          </p:cNvSpPr>
          <p:nvPr>
            <p:ph type="sldNum" sz="quarter" idx="12"/>
          </p:nvPr>
        </p:nvSpPr>
        <p:spPr/>
        <p:txBody>
          <a:bodyPr/>
          <a:lstStyle/>
          <a:p>
            <a:fld id="{13D1F893-0089-4D41-BBD2-A14AD6D8E97A}" type="slidenum">
              <a:rPr lang="de-DE" smtClean="0"/>
              <a:t>‹Nr.›</a:t>
            </a:fld>
            <a:endParaRPr lang="de-DE"/>
          </a:p>
        </p:txBody>
      </p:sp>
    </p:spTree>
    <p:extLst>
      <p:ext uri="{BB962C8B-B14F-4D97-AF65-F5344CB8AC3E}">
        <p14:creationId xmlns:p14="http://schemas.microsoft.com/office/powerpoint/2010/main" val="1531421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CF176ED5-18A1-A3BA-5532-D9F7D4B45B44}"/>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7FAC1574-D107-1A2C-ADB3-8D7B92E73263}"/>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5A2A6EB-C15F-6F87-9FAD-DFE755D231B0}"/>
              </a:ext>
            </a:extLst>
          </p:cNvPr>
          <p:cNvSpPr>
            <a:spLocks noGrp="1"/>
          </p:cNvSpPr>
          <p:nvPr>
            <p:ph type="dt" sz="half" idx="10"/>
          </p:nvPr>
        </p:nvSpPr>
        <p:spPr/>
        <p:txBody>
          <a:bodyPr/>
          <a:lstStyle/>
          <a:p>
            <a:fld id="{41F73A5B-559A-4D13-9B17-82BCB9D61034}" type="datetimeFigureOut">
              <a:rPr lang="de-DE" smtClean="0"/>
              <a:t>12.08.2024</a:t>
            </a:fld>
            <a:endParaRPr lang="de-DE"/>
          </a:p>
        </p:txBody>
      </p:sp>
      <p:sp>
        <p:nvSpPr>
          <p:cNvPr id="5" name="Fußzeilenplatzhalter 4">
            <a:extLst>
              <a:ext uri="{FF2B5EF4-FFF2-40B4-BE49-F238E27FC236}">
                <a16:creationId xmlns:a16="http://schemas.microsoft.com/office/drawing/2014/main" id="{C22D71A7-DB92-4ECF-1643-164CBD3214A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86C58174-E192-857E-D80B-D74F95FCA8CE}"/>
              </a:ext>
            </a:extLst>
          </p:cNvPr>
          <p:cNvSpPr>
            <a:spLocks noGrp="1"/>
          </p:cNvSpPr>
          <p:nvPr>
            <p:ph type="sldNum" sz="quarter" idx="12"/>
          </p:nvPr>
        </p:nvSpPr>
        <p:spPr/>
        <p:txBody>
          <a:bodyPr/>
          <a:lstStyle/>
          <a:p>
            <a:fld id="{13D1F893-0089-4D41-BBD2-A14AD6D8E97A}" type="slidenum">
              <a:rPr lang="de-DE" smtClean="0"/>
              <a:t>‹Nr.›</a:t>
            </a:fld>
            <a:endParaRPr lang="de-DE"/>
          </a:p>
        </p:txBody>
      </p:sp>
    </p:spTree>
    <p:extLst>
      <p:ext uri="{BB962C8B-B14F-4D97-AF65-F5344CB8AC3E}">
        <p14:creationId xmlns:p14="http://schemas.microsoft.com/office/powerpoint/2010/main" val="16207198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F68666B-80B7-5FA5-FC9F-2F928A26B010}"/>
              </a:ext>
            </a:extLst>
          </p:cNvPr>
          <p:cNvSpPr/>
          <p:nvPr userDrawn="1"/>
        </p:nvSpPr>
        <p:spPr>
          <a:xfrm>
            <a:off x="6096000" y="0"/>
            <a:ext cx="3657600" cy="6858000"/>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914400" y="2404343"/>
            <a:ext cx="5181600" cy="1325563"/>
          </a:xfrm>
        </p:spPr>
        <p:txBody>
          <a:bodyPr>
            <a:noAutofit/>
          </a:bodyPr>
          <a:lstStyle>
            <a:lvl1pPr>
              <a:defRPr sz="4800">
                <a:latin typeface="Poppins" pitchFamily="2" charset="77"/>
                <a:cs typeface="Poppins" pitchFamily="2" charset="77"/>
              </a:defRPr>
            </a:lvl1pPr>
          </a:lstStyle>
          <a:p>
            <a:r>
              <a:rPr lang="en-US" dirty="0"/>
              <a:t>Click to edit Master title style</a:t>
            </a:r>
          </a:p>
        </p:txBody>
      </p:sp>
      <p:sp>
        <p:nvSpPr>
          <p:cNvPr id="9" name="Picture Placeholder 8">
            <a:extLst>
              <a:ext uri="{FF2B5EF4-FFF2-40B4-BE49-F238E27FC236}">
                <a16:creationId xmlns:a16="http://schemas.microsoft.com/office/drawing/2014/main" id="{BA87BAAC-9384-2363-2089-821720F16DD3}"/>
              </a:ext>
            </a:extLst>
          </p:cNvPr>
          <p:cNvSpPr>
            <a:spLocks noGrp="1"/>
          </p:cNvSpPr>
          <p:nvPr>
            <p:ph type="pic" sz="quarter" idx="13"/>
          </p:nvPr>
        </p:nvSpPr>
        <p:spPr>
          <a:xfrm>
            <a:off x="7239000" y="1485900"/>
            <a:ext cx="3657600" cy="4457700"/>
          </a:xfrm>
        </p:spPr>
        <p:txBody>
          <a:bodyPr/>
          <a:lstStyle/>
          <a:p>
            <a:endParaRPr lang="en-US"/>
          </a:p>
        </p:txBody>
      </p:sp>
      <p:cxnSp>
        <p:nvCxnSpPr>
          <p:cNvPr id="11" name="Straight Connector 10">
            <a:extLst>
              <a:ext uri="{FF2B5EF4-FFF2-40B4-BE49-F238E27FC236}">
                <a16:creationId xmlns:a16="http://schemas.microsoft.com/office/drawing/2014/main" id="{0CA0C2D1-06AD-3620-044D-2EAE71AC87AC}"/>
              </a:ext>
            </a:extLst>
          </p:cNvPr>
          <p:cNvCxnSpPr/>
          <p:nvPr userDrawn="1"/>
        </p:nvCxnSpPr>
        <p:spPr>
          <a:xfrm>
            <a:off x="1638300" y="571500"/>
            <a:ext cx="4267200" cy="0"/>
          </a:xfrm>
          <a:prstGeom prst="line">
            <a:avLst/>
          </a:prstGeom>
          <a:ln>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60C99D5D-5452-4897-02A9-A1B32F0BE968}"/>
              </a:ext>
            </a:extLst>
          </p:cNvPr>
          <p:cNvCxnSpPr/>
          <p:nvPr userDrawn="1"/>
        </p:nvCxnSpPr>
        <p:spPr>
          <a:xfrm>
            <a:off x="10096500" y="571500"/>
            <a:ext cx="1259359" cy="0"/>
          </a:xfrm>
          <a:prstGeom prst="line">
            <a:avLst/>
          </a:prstGeom>
          <a:ln>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914400" y="571500"/>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914400" y="658586"/>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17" name="Text Placeholder 16">
            <a:extLst>
              <a:ext uri="{FF2B5EF4-FFF2-40B4-BE49-F238E27FC236}">
                <a16:creationId xmlns:a16="http://schemas.microsoft.com/office/drawing/2014/main" id="{003331A5-D35A-E699-E3EA-6035EB0DCD16}"/>
              </a:ext>
            </a:extLst>
          </p:cNvPr>
          <p:cNvSpPr>
            <a:spLocks noGrp="1"/>
          </p:cNvSpPr>
          <p:nvPr>
            <p:ph type="body" sz="quarter" idx="14"/>
          </p:nvPr>
        </p:nvSpPr>
        <p:spPr>
          <a:xfrm>
            <a:off x="1066800" y="5185232"/>
            <a:ext cx="2971800" cy="365126"/>
          </a:xfrm>
        </p:spPr>
        <p:txBody>
          <a:bodyPr>
            <a:normAutofit/>
          </a:bodyPr>
          <a:lstStyle>
            <a:lvl1pPr marL="0" indent="0">
              <a:buNone/>
              <a:defRPr sz="1800">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a:t>
            </a:r>
          </a:p>
        </p:txBody>
      </p:sp>
      <p:sp>
        <p:nvSpPr>
          <p:cNvPr id="18" name="Text Placeholder 16">
            <a:extLst>
              <a:ext uri="{FF2B5EF4-FFF2-40B4-BE49-F238E27FC236}">
                <a16:creationId xmlns:a16="http://schemas.microsoft.com/office/drawing/2014/main" id="{442CA476-8654-0542-5C0B-4F439516AF31}"/>
              </a:ext>
            </a:extLst>
          </p:cNvPr>
          <p:cNvSpPr>
            <a:spLocks noGrp="1"/>
          </p:cNvSpPr>
          <p:nvPr>
            <p:ph type="body" sz="quarter" idx="15"/>
          </p:nvPr>
        </p:nvSpPr>
        <p:spPr>
          <a:xfrm>
            <a:off x="1066800" y="5588228"/>
            <a:ext cx="2971800" cy="365126"/>
          </a:xfrm>
        </p:spPr>
        <p:txBody>
          <a:bodyPr>
            <a:noAutofit/>
          </a:bodyPr>
          <a:lstStyle>
            <a:lvl1pPr marL="0" indent="0">
              <a:buNone/>
              <a:defRPr sz="2000">
                <a:solidFill>
                  <a:schemeClr val="tx1">
                    <a:lumMod val="85000"/>
                    <a:lumOff val="15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a:t>
            </a:r>
          </a:p>
        </p:txBody>
      </p:sp>
    </p:spTree>
    <p:extLst>
      <p:ext uri="{BB962C8B-B14F-4D97-AF65-F5344CB8AC3E}">
        <p14:creationId xmlns:p14="http://schemas.microsoft.com/office/powerpoint/2010/main" val="4172760368"/>
      </p:ext>
    </p:extLst>
  </p:cSld>
  <p:clrMapOvr>
    <a:masterClrMapping/>
  </p:clrMapOvr>
  <p:extLst>
    <p:ext uri="{DCECCB84-F9BA-43D5-87BE-67443E8EF086}">
      <p15:sldGuideLst xmlns:p15="http://schemas.microsoft.com/office/powerpoint/2012/main">
        <p15:guide id="1" orient="horz" pos="936">
          <p15:clr>
            <a:srgbClr val="FBAE40"/>
          </p15:clr>
        </p15:guide>
        <p15:guide id="2" pos="576">
          <p15:clr>
            <a:srgbClr val="FBAE40"/>
          </p15:clr>
        </p15:guide>
        <p15:guide id="3" orient="horz" pos="3744">
          <p15:clr>
            <a:srgbClr val="FBAE40"/>
          </p15:clr>
        </p15:guide>
        <p15:guide id="4" pos="6864">
          <p15:clr>
            <a:srgbClr val="FBAE40"/>
          </p15:clr>
        </p15:guide>
        <p15:guide id="5" pos="4560">
          <p15:clr>
            <a:srgbClr val="FBAE40"/>
          </p15:clr>
        </p15:guide>
        <p15:guide id="6" orient="horz" pos="1512">
          <p15:clr>
            <a:srgbClr val="FBAE40"/>
          </p15:clr>
        </p15:guide>
        <p15:guide id="7" orient="horz" pos="360">
          <p15:clr>
            <a:srgbClr val="FBAE40"/>
          </p15:clr>
        </p15:guide>
        <p15:guide id="8" pos="672">
          <p15:clr>
            <a:srgbClr val="FBAE40"/>
          </p15:clr>
        </p15:guide>
        <p15:guide id="9" pos="3720">
          <p15:clr>
            <a:srgbClr val="FBAE40"/>
          </p15:clr>
        </p15:guide>
        <p15:guide id="10" pos="6360">
          <p15:clr>
            <a:srgbClr val="FBAE40"/>
          </p15:clr>
        </p15:guide>
        <p15:guide id="11" pos="7152">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6B735EAF-8052-DDCD-6CEC-D825479BEFD3}"/>
              </a:ext>
            </a:extLst>
          </p:cNvPr>
          <p:cNvSpPr/>
          <p:nvPr userDrawn="1"/>
        </p:nvSpPr>
        <p:spPr>
          <a:xfrm>
            <a:off x="6096000" y="0"/>
            <a:ext cx="3657600" cy="6858000"/>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4499428" y="796698"/>
            <a:ext cx="6854371" cy="1325563"/>
          </a:xfrm>
        </p:spPr>
        <p:txBody>
          <a:bodyPr anchor="t">
            <a:noAutofit/>
          </a:bodyPr>
          <a:lstStyle>
            <a:lvl1pPr>
              <a:defRPr sz="48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11353800" y="566057"/>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11353800" y="653143"/>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7" name="Picture Placeholder 6">
            <a:extLst>
              <a:ext uri="{FF2B5EF4-FFF2-40B4-BE49-F238E27FC236}">
                <a16:creationId xmlns:a16="http://schemas.microsoft.com/office/drawing/2014/main" id="{DCB9F921-8097-7740-47FD-1905F9FE448C}"/>
              </a:ext>
            </a:extLst>
          </p:cNvPr>
          <p:cNvSpPr>
            <a:spLocks noGrp="1"/>
          </p:cNvSpPr>
          <p:nvPr>
            <p:ph type="pic" sz="quarter" idx="19"/>
          </p:nvPr>
        </p:nvSpPr>
        <p:spPr>
          <a:xfrm>
            <a:off x="0" y="0"/>
            <a:ext cx="4354513" cy="6858000"/>
          </a:xfrm>
        </p:spPr>
        <p:txBody>
          <a:bodyPr/>
          <a:lstStyle/>
          <a:p>
            <a:endParaRPr lang="en-US"/>
          </a:p>
        </p:txBody>
      </p:sp>
      <p:sp>
        <p:nvSpPr>
          <p:cNvPr id="9" name="Text Placeholder 7">
            <a:extLst>
              <a:ext uri="{FF2B5EF4-FFF2-40B4-BE49-F238E27FC236}">
                <a16:creationId xmlns:a16="http://schemas.microsoft.com/office/drawing/2014/main" id="{DEBCBD63-480F-D96C-B0DF-94EF264BA08C}"/>
              </a:ext>
            </a:extLst>
          </p:cNvPr>
          <p:cNvSpPr>
            <a:spLocks noGrp="1"/>
          </p:cNvSpPr>
          <p:nvPr>
            <p:ph type="body" sz="quarter" idx="21"/>
          </p:nvPr>
        </p:nvSpPr>
        <p:spPr>
          <a:xfrm>
            <a:off x="8280716" y="2676257"/>
            <a:ext cx="2917371" cy="743178"/>
          </a:xfrm>
        </p:spPr>
        <p:txBody>
          <a:bodyPr anchor="b" anchorCtr="0">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2" name="Text Placeholder 7">
            <a:extLst>
              <a:ext uri="{FF2B5EF4-FFF2-40B4-BE49-F238E27FC236}">
                <a16:creationId xmlns:a16="http://schemas.microsoft.com/office/drawing/2014/main" id="{23F1D198-945D-C96D-60E9-C0AEC5E296ED}"/>
              </a:ext>
            </a:extLst>
          </p:cNvPr>
          <p:cNvSpPr>
            <a:spLocks noGrp="1"/>
          </p:cNvSpPr>
          <p:nvPr>
            <p:ph type="body" sz="quarter" idx="17"/>
          </p:nvPr>
        </p:nvSpPr>
        <p:spPr>
          <a:xfrm>
            <a:off x="8280717" y="389046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3" name="Text Placeholder 7">
            <a:extLst>
              <a:ext uri="{FF2B5EF4-FFF2-40B4-BE49-F238E27FC236}">
                <a16:creationId xmlns:a16="http://schemas.microsoft.com/office/drawing/2014/main" id="{BDCD9B2A-F0BB-F9DB-CC75-2EC1683475F8}"/>
              </a:ext>
            </a:extLst>
          </p:cNvPr>
          <p:cNvSpPr>
            <a:spLocks noGrp="1"/>
          </p:cNvSpPr>
          <p:nvPr>
            <p:ph type="body" sz="quarter" idx="18"/>
          </p:nvPr>
        </p:nvSpPr>
        <p:spPr>
          <a:xfrm>
            <a:off x="4495800" y="389046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7" name="Text Placeholder 12">
            <a:extLst>
              <a:ext uri="{FF2B5EF4-FFF2-40B4-BE49-F238E27FC236}">
                <a16:creationId xmlns:a16="http://schemas.microsoft.com/office/drawing/2014/main" id="{68651C4C-4AD1-19DA-CC78-BEC58707B5AD}"/>
              </a:ext>
            </a:extLst>
          </p:cNvPr>
          <p:cNvSpPr>
            <a:spLocks noGrp="1"/>
          </p:cNvSpPr>
          <p:nvPr>
            <p:ph type="body" sz="quarter" idx="20"/>
          </p:nvPr>
        </p:nvSpPr>
        <p:spPr>
          <a:xfrm>
            <a:off x="8902700" y="6573838"/>
            <a:ext cx="2870200" cy="284162"/>
          </a:xfrm>
        </p:spPr>
        <p:txBody>
          <a:bodyPr>
            <a:noAutofit/>
          </a:bodyPr>
          <a:lstStyle>
            <a:lvl1pPr marL="0" indent="0" algn="r">
              <a:buNone/>
              <a:defRPr sz="1000">
                <a:solidFill>
                  <a:schemeClr val="tx1">
                    <a:lumMod val="50000"/>
                    <a:lumOff val="50000"/>
                  </a:schemeClr>
                </a:solidFill>
              </a:defRPr>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US" dirty="0"/>
              <a:t>Click to edit Master text styles</a:t>
            </a:r>
          </a:p>
        </p:txBody>
      </p:sp>
      <p:sp>
        <p:nvSpPr>
          <p:cNvPr id="3" name="Text Placeholder 7">
            <a:extLst>
              <a:ext uri="{FF2B5EF4-FFF2-40B4-BE49-F238E27FC236}">
                <a16:creationId xmlns:a16="http://schemas.microsoft.com/office/drawing/2014/main" id="{12271BA1-38C2-A7FE-AC76-8EC49BFBBE35}"/>
              </a:ext>
            </a:extLst>
          </p:cNvPr>
          <p:cNvSpPr>
            <a:spLocks noGrp="1"/>
          </p:cNvSpPr>
          <p:nvPr>
            <p:ph type="body" sz="quarter" idx="22"/>
          </p:nvPr>
        </p:nvSpPr>
        <p:spPr>
          <a:xfrm>
            <a:off x="4495800" y="2676257"/>
            <a:ext cx="2917371" cy="743178"/>
          </a:xfrm>
        </p:spPr>
        <p:txBody>
          <a:bodyPr anchor="b" anchorCtr="0">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Tree>
    <p:extLst>
      <p:ext uri="{BB962C8B-B14F-4D97-AF65-F5344CB8AC3E}">
        <p14:creationId xmlns:p14="http://schemas.microsoft.com/office/powerpoint/2010/main" val="630785607"/>
      </p:ext>
    </p:extLst>
  </p:cSld>
  <p:clrMapOvr>
    <a:masterClrMapping/>
  </p:clrMapOvr>
  <p:extLst>
    <p:ext uri="{DCECCB84-F9BA-43D5-87BE-67443E8EF086}">
      <p15:sldGuideLst xmlns:p15="http://schemas.microsoft.com/office/powerpoint/2012/main">
        <p15:guide id="1" orient="horz" pos="840">
          <p15:clr>
            <a:srgbClr val="FBAE40"/>
          </p15:clr>
        </p15:guide>
        <p15:guide id="2" pos="2832">
          <p15:clr>
            <a:srgbClr val="FBAE40"/>
          </p15:clr>
        </p15:guide>
        <p15:guide id="3" orient="horz" pos="3744">
          <p15:clr>
            <a:srgbClr val="FBAE40"/>
          </p15:clr>
        </p15:guide>
        <p15:guide id="4" pos="6864">
          <p15:clr>
            <a:srgbClr val="FBAE40"/>
          </p15:clr>
        </p15:guide>
        <p15:guide id="5" pos="4560">
          <p15:clr>
            <a:srgbClr val="FBAE40"/>
          </p15:clr>
        </p15:guide>
        <p15:guide id="6" orient="horz" pos="1704">
          <p15:clr>
            <a:srgbClr val="FBAE40"/>
          </p15:clr>
        </p15:guide>
        <p15:guide id="7" orient="horz" pos="360">
          <p15:clr>
            <a:srgbClr val="FBAE40"/>
          </p15:clr>
        </p15:guide>
        <p15:guide id="9" pos="3720">
          <p15:clr>
            <a:srgbClr val="FBAE40"/>
          </p15:clr>
        </p15:guide>
        <p15:guide id="10" pos="6360">
          <p15:clr>
            <a:srgbClr val="FBAE40"/>
          </p15:clr>
        </p15:guide>
        <p15:guide id="11" pos="7152">
          <p15:clr>
            <a:srgbClr val="FBAE40"/>
          </p15:clr>
        </p15:guide>
        <p15:guide id="12" pos="2952">
          <p15:clr>
            <a:srgbClr val="FBAE40"/>
          </p15:clr>
        </p15:guide>
        <p15:guide id="13" pos="7056">
          <p15:clr>
            <a:srgbClr val="FBAE40"/>
          </p15:clr>
        </p15:guide>
        <p15:guide id="14" orient="horz" pos="244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E7C7D43-1CC3-3332-AEFC-59ABB023F7AC}"/>
              </a:ext>
            </a:extLst>
          </p:cNvPr>
          <p:cNvSpPr/>
          <p:nvPr userDrawn="1"/>
        </p:nvSpPr>
        <p:spPr>
          <a:xfrm>
            <a:off x="6096000" y="0"/>
            <a:ext cx="3657600" cy="6858000"/>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914400" y="796698"/>
            <a:ext cx="10439400" cy="1325563"/>
          </a:xfrm>
        </p:spPr>
        <p:txBody>
          <a:bodyPr anchor="t">
            <a:noAutofit/>
          </a:bodyPr>
          <a:lstStyle>
            <a:lvl1pPr>
              <a:defRPr sz="48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11353800" y="566057"/>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11353800" y="653143"/>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8" name="Text Placeholder 7">
            <a:extLst>
              <a:ext uri="{FF2B5EF4-FFF2-40B4-BE49-F238E27FC236}">
                <a16:creationId xmlns:a16="http://schemas.microsoft.com/office/drawing/2014/main" id="{CF06E8DC-A0CF-0798-ADF8-761E7E68BAC4}"/>
              </a:ext>
            </a:extLst>
          </p:cNvPr>
          <p:cNvSpPr>
            <a:spLocks noGrp="1"/>
          </p:cNvSpPr>
          <p:nvPr>
            <p:ph type="body" sz="quarter" idx="13"/>
          </p:nvPr>
        </p:nvSpPr>
        <p:spPr>
          <a:xfrm>
            <a:off x="1070214" y="2685822"/>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2" name="Text Placeholder 7">
            <a:extLst>
              <a:ext uri="{FF2B5EF4-FFF2-40B4-BE49-F238E27FC236}">
                <a16:creationId xmlns:a16="http://schemas.microsoft.com/office/drawing/2014/main" id="{FCFA915D-63BE-A1E7-E7C6-A8B7F841C27B}"/>
              </a:ext>
            </a:extLst>
          </p:cNvPr>
          <p:cNvSpPr>
            <a:spLocks noGrp="1"/>
          </p:cNvSpPr>
          <p:nvPr>
            <p:ph type="body" sz="quarter" idx="14"/>
          </p:nvPr>
        </p:nvSpPr>
        <p:spPr>
          <a:xfrm>
            <a:off x="4675413" y="2685822"/>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5" name="Text Placeholder 7">
            <a:extLst>
              <a:ext uri="{FF2B5EF4-FFF2-40B4-BE49-F238E27FC236}">
                <a16:creationId xmlns:a16="http://schemas.microsoft.com/office/drawing/2014/main" id="{2D2F8532-EAC1-4C87-C49E-5B099E83972D}"/>
              </a:ext>
            </a:extLst>
          </p:cNvPr>
          <p:cNvSpPr>
            <a:spLocks noGrp="1"/>
          </p:cNvSpPr>
          <p:nvPr>
            <p:ph type="body" sz="quarter" idx="15"/>
          </p:nvPr>
        </p:nvSpPr>
        <p:spPr>
          <a:xfrm>
            <a:off x="8284028" y="2685822"/>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6" name="Text Placeholder 7">
            <a:extLst>
              <a:ext uri="{FF2B5EF4-FFF2-40B4-BE49-F238E27FC236}">
                <a16:creationId xmlns:a16="http://schemas.microsoft.com/office/drawing/2014/main" id="{267078C8-F910-8FC3-7286-ADF1FB40862C}"/>
              </a:ext>
            </a:extLst>
          </p:cNvPr>
          <p:cNvSpPr>
            <a:spLocks noGrp="1"/>
          </p:cNvSpPr>
          <p:nvPr>
            <p:ph type="body" sz="quarter" idx="16"/>
          </p:nvPr>
        </p:nvSpPr>
        <p:spPr>
          <a:xfrm>
            <a:off x="1066800"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7" name="Text Placeholder 7">
            <a:extLst>
              <a:ext uri="{FF2B5EF4-FFF2-40B4-BE49-F238E27FC236}">
                <a16:creationId xmlns:a16="http://schemas.microsoft.com/office/drawing/2014/main" id="{2A8B99F6-09B0-9487-3A2A-0062188384B3}"/>
              </a:ext>
            </a:extLst>
          </p:cNvPr>
          <p:cNvSpPr>
            <a:spLocks noGrp="1"/>
          </p:cNvSpPr>
          <p:nvPr>
            <p:ph type="body" sz="quarter" idx="17"/>
          </p:nvPr>
        </p:nvSpPr>
        <p:spPr>
          <a:xfrm>
            <a:off x="4675414"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8" name="Text Placeholder 7">
            <a:extLst>
              <a:ext uri="{FF2B5EF4-FFF2-40B4-BE49-F238E27FC236}">
                <a16:creationId xmlns:a16="http://schemas.microsoft.com/office/drawing/2014/main" id="{E2F86FE2-AC0C-C76C-B2BD-9A02FA2E0205}"/>
              </a:ext>
            </a:extLst>
          </p:cNvPr>
          <p:cNvSpPr>
            <a:spLocks noGrp="1"/>
          </p:cNvSpPr>
          <p:nvPr>
            <p:ph type="body" sz="quarter" idx="18"/>
          </p:nvPr>
        </p:nvSpPr>
        <p:spPr>
          <a:xfrm>
            <a:off x="8284027"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Tree>
    <p:extLst>
      <p:ext uri="{BB962C8B-B14F-4D97-AF65-F5344CB8AC3E}">
        <p14:creationId xmlns:p14="http://schemas.microsoft.com/office/powerpoint/2010/main" val="1848048577"/>
      </p:ext>
    </p:extLst>
  </p:cSld>
  <p:clrMapOvr>
    <a:masterClrMapping/>
  </p:clrMapOvr>
  <p:extLst>
    <p:ext uri="{DCECCB84-F9BA-43D5-87BE-67443E8EF086}">
      <p15:sldGuideLst xmlns:p15="http://schemas.microsoft.com/office/powerpoint/2012/main">
        <p15:guide id="1" orient="horz" pos="840">
          <p15:clr>
            <a:srgbClr val="FBAE40"/>
          </p15:clr>
        </p15:guide>
        <p15:guide id="2" pos="576">
          <p15:clr>
            <a:srgbClr val="FBAE40"/>
          </p15:clr>
        </p15:guide>
        <p15:guide id="3" orient="horz" pos="3744">
          <p15:clr>
            <a:srgbClr val="FBAE40"/>
          </p15:clr>
        </p15:guide>
        <p15:guide id="4" pos="6864">
          <p15:clr>
            <a:srgbClr val="FBAE40"/>
          </p15:clr>
        </p15:guide>
        <p15:guide id="5" pos="4560">
          <p15:clr>
            <a:srgbClr val="FBAE40"/>
          </p15:clr>
        </p15:guide>
        <p15:guide id="6" orient="horz" pos="1512">
          <p15:clr>
            <a:srgbClr val="FBAE40"/>
          </p15:clr>
        </p15:guide>
        <p15:guide id="7" orient="horz" pos="360">
          <p15:clr>
            <a:srgbClr val="FBAE40"/>
          </p15:clr>
        </p15:guide>
        <p15:guide id="8" pos="1032">
          <p15:clr>
            <a:srgbClr val="FBAE40"/>
          </p15:clr>
        </p15:guide>
        <p15:guide id="9" pos="3720">
          <p15:clr>
            <a:srgbClr val="FBAE40"/>
          </p15:clr>
        </p15:guide>
        <p15:guide id="10" pos="6360">
          <p15:clr>
            <a:srgbClr val="FBAE40"/>
          </p15:clr>
        </p15:guide>
        <p15:guide id="11" pos="7152">
          <p15:clr>
            <a:srgbClr val="FBAE40"/>
          </p15:clr>
        </p15:guide>
        <p15:guide id="12" pos="672">
          <p15:clr>
            <a:srgbClr val="FBAE40"/>
          </p15:clr>
        </p15:guide>
        <p15:guide id="13" pos="7056">
          <p15:clr>
            <a:srgbClr val="FBAE40"/>
          </p15:clr>
        </p15:guide>
        <p15:guide id="14" orient="horz" pos="2448">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914400" y="796698"/>
            <a:ext cx="6678385" cy="1325563"/>
          </a:xfrm>
        </p:spPr>
        <p:txBody>
          <a:bodyPr anchor="t">
            <a:noAutofit/>
          </a:bodyPr>
          <a:lstStyle>
            <a:lvl1pPr>
              <a:defRPr sz="48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609600" y="584664"/>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609600" y="671750"/>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8" name="Text Placeholder 7">
            <a:extLst>
              <a:ext uri="{FF2B5EF4-FFF2-40B4-BE49-F238E27FC236}">
                <a16:creationId xmlns:a16="http://schemas.microsoft.com/office/drawing/2014/main" id="{CF06E8DC-A0CF-0798-ADF8-761E7E68BAC4}"/>
              </a:ext>
            </a:extLst>
          </p:cNvPr>
          <p:cNvSpPr>
            <a:spLocks noGrp="1"/>
          </p:cNvSpPr>
          <p:nvPr>
            <p:ph type="body" sz="quarter" idx="13"/>
          </p:nvPr>
        </p:nvSpPr>
        <p:spPr>
          <a:xfrm>
            <a:off x="1066799" y="2674936"/>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2" name="Text Placeholder 7">
            <a:extLst>
              <a:ext uri="{FF2B5EF4-FFF2-40B4-BE49-F238E27FC236}">
                <a16:creationId xmlns:a16="http://schemas.microsoft.com/office/drawing/2014/main" id="{FCFA915D-63BE-A1E7-E7C6-A8B7F841C27B}"/>
              </a:ext>
            </a:extLst>
          </p:cNvPr>
          <p:cNvSpPr>
            <a:spLocks noGrp="1"/>
          </p:cNvSpPr>
          <p:nvPr>
            <p:ph type="body" sz="quarter" idx="14"/>
          </p:nvPr>
        </p:nvSpPr>
        <p:spPr>
          <a:xfrm>
            <a:off x="4675413" y="2674936"/>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6" name="Text Placeholder 7">
            <a:extLst>
              <a:ext uri="{FF2B5EF4-FFF2-40B4-BE49-F238E27FC236}">
                <a16:creationId xmlns:a16="http://schemas.microsoft.com/office/drawing/2014/main" id="{267078C8-F910-8FC3-7286-ADF1FB40862C}"/>
              </a:ext>
            </a:extLst>
          </p:cNvPr>
          <p:cNvSpPr>
            <a:spLocks noGrp="1"/>
          </p:cNvSpPr>
          <p:nvPr>
            <p:ph type="body" sz="quarter" idx="16"/>
          </p:nvPr>
        </p:nvSpPr>
        <p:spPr>
          <a:xfrm>
            <a:off x="1066800"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7" name="Text Placeholder 7">
            <a:extLst>
              <a:ext uri="{FF2B5EF4-FFF2-40B4-BE49-F238E27FC236}">
                <a16:creationId xmlns:a16="http://schemas.microsoft.com/office/drawing/2014/main" id="{2A8B99F6-09B0-9487-3A2A-0062188384B3}"/>
              </a:ext>
            </a:extLst>
          </p:cNvPr>
          <p:cNvSpPr>
            <a:spLocks noGrp="1"/>
          </p:cNvSpPr>
          <p:nvPr>
            <p:ph type="body" sz="quarter" idx="17"/>
          </p:nvPr>
        </p:nvSpPr>
        <p:spPr>
          <a:xfrm>
            <a:off x="4675414"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7" name="Picture Placeholder 6">
            <a:extLst>
              <a:ext uri="{FF2B5EF4-FFF2-40B4-BE49-F238E27FC236}">
                <a16:creationId xmlns:a16="http://schemas.microsoft.com/office/drawing/2014/main" id="{39F175D2-EEFE-E4BF-0E57-03025B8F8D64}"/>
              </a:ext>
            </a:extLst>
          </p:cNvPr>
          <p:cNvSpPr>
            <a:spLocks noGrp="1"/>
          </p:cNvSpPr>
          <p:nvPr>
            <p:ph type="pic" sz="quarter" idx="19"/>
          </p:nvPr>
        </p:nvSpPr>
        <p:spPr>
          <a:xfrm>
            <a:off x="7696200" y="1"/>
            <a:ext cx="4495800" cy="6858000"/>
          </a:xfrm>
        </p:spPr>
        <p:txBody>
          <a:bodyPr/>
          <a:lstStyle/>
          <a:p>
            <a:endParaRPr lang="en-US" dirty="0"/>
          </a:p>
        </p:txBody>
      </p:sp>
      <p:sp>
        <p:nvSpPr>
          <p:cNvPr id="15" name="Text Placeholder 12">
            <a:extLst>
              <a:ext uri="{FF2B5EF4-FFF2-40B4-BE49-F238E27FC236}">
                <a16:creationId xmlns:a16="http://schemas.microsoft.com/office/drawing/2014/main" id="{273C4E42-511B-EB94-CA0A-051B1A4A918D}"/>
              </a:ext>
            </a:extLst>
          </p:cNvPr>
          <p:cNvSpPr>
            <a:spLocks noGrp="1"/>
          </p:cNvSpPr>
          <p:nvPr>
            <p:ph type="body" sz="quarter" idx="20"/>
          </p:nvPr>
        </p:nvSpPr>
        <p:spPr>
          <a:xfrm>
            <a:off x="495300" y="6573838"/>
            <a:ext cx="2870200" cy="284162"/>
          </a:xfrm>
        </p:spPr>
        <p:txBody>
          <a:bodyPr>
            <a:noAutofit/>
          </a:bodyPr>
          <a:lstStyle>
            <a:lvl1pPr marL="0" indent="0" algn="l">
              <a:buNone/>
              <a:defRPr sz="1000">
                <a:solidFill>
                  <a:schemeClr val="tx1">
                    <a:lumMod val="50000"/>
                    <a:lumOff val="50000"/>
                  </a:schemeClr>
                </a:solidFill>
              </a:defRPr>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US" dirty="0"/>
              <a:t>Click to edit Master text styles</a:t>
            </a:r>
          </a:p>
        </p:txBody>
      </p:sp>
    </p:spTree>
    <p:extLst>
      <p:ext uri="{BB962C8B-B14F-4D97-AF65-F5344CB8AC3E}">
        <p14:creationId xmlns:p14="http://schemas.microsoft.com/office/powerpoint/2010/main" val="1245389909"/>
      </p:ext>
    </p:extLst>
  </p:cSld>
  <p:clrMapOvr>
    <a:masterClrMapping/>
  </p:clrMapOvr>
  <p:extLst>
    <p:ext uri="{DCECCB84-F9BA-43D5-87BE-67443E8EF086}">
      <p15:sldGuideLst xmlns:p15="http://schemas.microsoft.com/office/powerpoint/2012/main">
        <p15:guide id="1" orient="horz" pos="840">
          <p15:clr>
            <a:srgbClr val="FBAE40"/>
          </p15:clr>
        </p15:guide>
        <p15:guide id="2" pos="576">
          <p15:clr>
            <a:srgbClr val="FBAE40"/>
          </p15:clr>
        </p15:guide>
        <p15:guide id="3" orient="horz" pos="3744">
          <p15:clr>
            <a:srgbClr val="FBAE40"/>
          </p15:clr>
        </p15:guide>
        <p15:guide id="7" orient="horz" pos="360">
          <p15:clr>
            <a:srgbClr val="FBAE40"/>
          </p15:clr>
        </p15:guide>
        <p15:guide id="8" pos="1032">
          <p15:clr>
            <a:srgbClr val="FBAE40"/>
          </p15:clr>
        </p15:guide>
        <p15:guide id="9" pos="4848">
          <p15:clr>
            <a:srgbClr val="FBAE40"/>
          </p15:clr>
        </p15:guide>
        <p15:guide id="11" pos="7152">
          <p15:clr>
            <a:srgbClr val="FBAE40"/>
          </p15:clr>
        </p15:guide>
        <p15:guide id="12" pos="672">
          <p15:clr>
            <a:srgbClr val="FBAE40"/>
          </p15:clr>
        </p15:guide>
        <p15:guide id="13" pos="7056">
          <p15:clr>
            <a:srgbClr val="FBAE40"/>
          </p15:clr>
        </p15:guide>
        <p15:guide id="14" orient="horz" pos="244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E70AFB9-F87E-11AC-2B32-B5178FE34E78}"/>
              </a:ext>
            </a:extLst>
          </p:cNvPr>
          <p:cNvSpPr/>
          <p:nvPr userDrawn="1"/>
        </p:nvSpPr>
        <p:spPr>
          <a:xfrm>
            <a:off x="6096000" y="1"/>
            <a:ext cx="6096000" cy="6858000"/>
          </a:xfrm>
          <a:prstGeom prst="rect">
            <a:avLst/>
          </a:prstGeom>
          <a:solidFill>
            <a:srgbClr val="F1F4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914400" y="796698"/>
            <a:ext cx="10439400" cy="1325563"/>
          </a:xfrm>
        </p:spPr>
        <p:txBody>
          <a:bodyPr anchor="t">
            <a:noAutofit/>
          </a:bodyPr>
          <a:lstStyle>
            <a:lvl1pPr>
              <a:defRPr sz="48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11353800" y="566057"/>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11353800" y="653143"/>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8" name="Text Placeholder 7">
            <a:extLst>
              <a:ext uri="{FF2B5EF4-FFF2-40B4-BE49-F238E27FC236}">
                <a16:creationId xmlns:a16="http://schemas.microsoft.com/office/drawing/2014/main" id="{CF06E8DC-A0CF-0798-ADF8-761E7E68BAC4}"/>
              </a:ext>
            </a:extLst>
          </p:cNvPr>
          <p:cNvSpPr>
            <a:spLocks noGrp="1"/>
          </p:cNvSpPr>
          <p:nvPr>
            <p:ph type="body" sz="quarter" idx="13"/>
          </p:nvPr>
        </p:nvSpPr>
        <p:spPr>
          <a:xfrm>
            <a:off x="1071442" y="2689276"/>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2" name="Text Placeholder 7">
            <a:extLst>
              <a:ext uri="{FF2B5EF4-FFF2-40B4-BE49-F238E27FC236}">
                <a16:creationId xmlns:a16="http://schemas.microsoft.com/office/drawing/2014/main" id="{FCFA915D-63BE-A1E7-E7C6-A8B7F841C27B}"/>
              </a:ext>
            </a:extLst>
          </p:cNvPr>
          <p:cNvSpPr>
            <a:spLocks noGrp="1"/>
          </p:cNvSpPr>
          <p:nvPr>
            <p:ph type="body" sz="quarter" idx="14"/>
          </p:nvPr>
        </p:nvSpPr>
        <p:spPr>
          <a:xfrm>
            <a:off x="4675414" y="2685822"/>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5" name="Text Placeholder 7">
            <a:extLst>
              <a:ext uri="{FF2B5EF4-FFF2-40B4-BE49-F238E27FC236}">
                <a16:creationId xmlns:a16="http://schemas.microsoft.com/office/drawing/2014/main" id="{2D2F8532-EAC1-4C87-C49E-5B099E83972D}"/>
              </a:ext>
            </a:extLst>
          </p:cNvPr>
          <p:cNvSpPr>
            <a:spLocks noGrp="1"/>
          </p:cNvSpPr>
          <p:nvPr>
            <p:ph type="body" sz="quarter" idx="15"/>
          </p:nvPr>
        </p:nvSpPr>
        <p:spPr>
          <a:xfrm>
            <a:off x="8284028" y="2685822"/>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6" name="Text Placeholder 7">
            <a:extLst>
              <a:ext uri="{FF2B5EF4-FFF2-40B4-BE49-F238E27FC236}">
                <a16:creationId xmlns:a16="http://schemas.microsoft.com/office/drawing/2014/main" id="{267078C8-F910-8FC3-7286-ADF1FB40862C}"/>
              </a:ext>
            </a:extLst>
          </p:cNvPr>
          <p:cNvSpPr>
            <a:spLocks noGrp="1"/>
          </p:cNvSpPr>
          <p:nvPr>
            <p:ph type="body" sz="quarter" idx="16"/>
          </p:nvPr>
        </p:nvSpPr>
        <p:spPr>
          <a:xfrm>
            <a:off x="1066800"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7" name="Text Placeholder 7">
            <a:extLst>
              <a:ext uri="{FF2B5EF4-FFF2-40B4-BE49-F238E27FC236}">
                <a16:creationId xmlns:a16="http://schemas.microsoft.com/office/drawing/2014/main" id="{2A8B99F6-09B0-9487-3A2A-0062188384B3}"/>
              </a:ext>
            </a:extLst>
          </p:cNvPr>
          <p:cNvSpPr>
            <a:spLocks noGrp="1"/>
          </p:cNvSpPr>
          <p:nvPr>
            <p:ph type="body" sz="quarter" idx="17"/>
          </p:nvPr>
        </p:nvSpPr>
        <p:spPr>
          <a:xfrm>
            <a:off x="4675414"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8" name="Text Placeholder 7">
            <a:extLst>
              <a:ext uri="{FF2B5EF4-FFF2-40B4-BE49-F238E27FC236}">
                <a16:creationId xmlns:a16="http://schemas.microsoft.com/office/drawing/2014/main" id="{E2F86FE2-AC0C-C76C-B2BD-9A02FA2E0205}"/>
              </a:ext>
            </a:extLst>
          </p:cNvPr>
          <p:cNvSpPr>
            <a:spLocks noGrp="1"/>
          </p:cNvSpPr>
          <p:nvPr>
            <p:ph type="body" sz="quarter" idx="18"/>
          </p:nvPr>
        </p:nvSpPr>
        <p:spPr>
          <a:xfrm>
            <a:off x="8284027"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Tree>
    <p:extLst>
      <p:ext uri="{BB962C8B-B14F-4D97-AF65-F5344CB8AC3E}">
        <p14:creationId xmlns:p14="http://schemas.microsoft.com/office/powerpoint/2010/main" val="919352225"/>
      </p:ext>
    </p:extLst>
  </p:cSld>
  <p:clrMapOvr>
    <a:masterClrMapping/>
  </p:clrMapOvr>
  <p:extLst>
    <p:ext uri="{DCECCB84-F9BA-43D5-87BE-67443E8EF086}">
      <p15:sldGuideLst xmlns:p15="http://schemas.microsoft.com/office/powerpoint/2012/main">
        <p15:guide id="1" orient="horz" pos="840">
          <p15:clr>
            <a:srgbClr val="FBAE40"/>
          </p15:clr>
        </p15:guide>
        <p15:guide id="2" pos="576">
          <p15:clr>
            <a:srgbClr val="FBAE40"/>
          </p15:clr>
        </p15:guide>
        <p15:guide id="3" orient="horz" pos="3744">
          <p15:clr>
            <a:srgbClr val="FBAE40"/>
          </p15:clr>
        </p15:guide>
        <p15:guide id="4" pos="6864">
          <p15:clr>
            <a:srgbClr val="FBAE40"/>
          </p15:clr>
        </p15:guide>
        <p15:guide id="5" pos="4560">
          <p15:clr>
            <a:srgbClr val="FBAE40"/>
          </p15:clr>
        </p15:guide>
        <p15:guide id="6" orient="horz" pos="1512">
          <p15:clr>
            <a:srgbClr val="FBAE40"/>
          </p15:clr>
        </p15:guide>
        <p15:guide id="7" orient="horz" pos="360">
          <p15:clr>
            <a:srgbClr val="FBAE40"/>
          </p15:clr>
        </p15:guide>
        <p15:guide id="8" pos="1032">
          <p15:clr>
            <a:srgbClr val="FBAE40"/>
          </p15:clr>
        </p15:guide>
        <p15:guide id="9" pos="3720">
          <p15:clr>
            <a:srgbClr val="FBAE40"/>
          </p15:clr>
        </p15:guide>
        <p15:guide id="10" pos="6360">
          <p15:clr>
            <a:srgbClr val="FBAE40"/>
          </p15:clr>
        </p15:guide>
        <p15:guide id="11" pos="7152">
          <p15:clr>
            <a:srgbClr val="FBAE40"/>
          </p15:clr>
        </p15:guide>
        <p15:guide id="12" pos="672">
          <p15:clr>
            <a:srgbClr val="FBAE40"/>
          </p15:clr>
        </p15:guide>
        <p15:guide id="13" pos="7056">
          <p15:clr>
            <a:srgbClr val="FBAE40"/>
          </p15:clr>
        </p15:guide>
        <p15:guide id="14" orient="horz" pos="244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D414779-4CEE-EEAD-8A66-EE043E90B44F}"/>
              </a:ext>
            </a:extLst>
          </p:cNvPr>
          <p:cNvSpPr/>
          <p:nvPr userDrawn="1"/>
        </p:nvSpPr>
        <p:spPr>
          <a:xfrm>
            <a:off x="1611313" y="3215390"/>
            <a:ext cx="2638398" cy="364261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914400" y="796698"/>
            <a:ext cx="10439400" cy="1325563"/>
          </a:xfrm>
        </p:spPr>
        <p:txBody>
          <a:bodyPr anchor="t">
            <a:noAutofit/>
          </a:bodyPr>
          <a:lstStyle>
            <a:lvl1pPr>
              <a:defRPr sz="48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11353800" y="566057"/>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11353800" y="653143"/>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8" name="Text Placeholder 7">
            <a:extLst>
              <a:ext uri="{FF2B5EF4-FFF2-40B4-BE49-F238E27FC236}">
                <a16:creationId xmlns:a16="http://schemas.microsoft.com/office/drawing/2014/main" id="{CF06E8DC-A0CF-0798-ADF8-761E7E68BAC4}"/>
              </a:ext>
            </a:extLst>
          </p:cNvPr>
          <p:cNvSpPr>
            <a:spLocks noGrp="1"/>
          </p:cNvSpPr>
          <p:nvPr>
            <p:ph type="body" sz="quarter" idx="13"/>
          </p:nvPr>
        </p:nvSpPr>
        <p:spPr>
          <a:xfrm>
            <a:off x="4675414" y="2685822"/>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5" name="Text Placeholder 7">
            <a:extLst>
              <a:ext uri="{FF2B5EF4-FFF2-40B4-BE49-F238E27FC236}">
                <a16:creationId xmlns:a16="http://schemas.microsoft.com/office/drawing/2014/main" id="{2D2F8532-EAC1-4C87-C49E-5B099E83972D}"/>
              </a:ext>
            </a:extLst>
          </p:cNvPr>
          <p:cNvSpPr>
            <a:spLocks noGrp="1"/>
          </p:cNvSpPr>
          <p:nvPr>
            <p:ph type="body" sz="quarter" idx="15"/>
          </p:nvPr>
        </p:nvSpPr>
        <p:spPr>
          <a:xfrm>
            <a:off x="8284028" y="2685822"/>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7" name="Text Placeholder 7">
            <a:extLst>
              <a:ext uri="{FF2B5EF4-FFF2-40B4-BE49-F238E27FC236}">
                <a16:creationId xmlns:a16="http://schemas.microsoft.com/office/drawing/2014/main" id="{2A8B99F6-09B0-9487-3A2A-0062188384B3}"/>
              </a:ext>
            </a:extLst>
          </p:cNvPr>
          <p:cNvSpPr>
            <a:spLocks noGrp="1"/>
          </p:cNvSpPr>
          <p:nvPr>
            <p:ph type="body" sz="quarter" idx="17"/>
          </p:nvPr>
        </p:nvSpPr>
        <p:spPr>
          <a:xfrm>
            <a:off x="4675414"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8" name="Text Placeholder 7">
            <a:extLst>
              <a:ext uri="{FF2B5EF4-FFF2-40B4-BE49-F238E27FC236}">
                <a16:creationId xmlns:a16="http://schemas.microsoft.com/office/drawing/2014/main" id="{E2F86FE2-AC0C-C76C-B2BD-9A02FA2E0205}"/>
              </a:ext>
            </a:extLst>
          </p:cNvPr>
          <p:cNvSpPr>
            <a:spLocks noGrp="1"/>
          </p:cNvSpPr>
          <p:nvPr>
            <p:ph type="body" sz="quarter" idx="18"/>
          </p:nvPr>
        </p:nvSpPr>
        <p:spPr>
          <a:xfrm>
            <a:off x="8284027"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7" name="Picture Placeholder 6">
            <a:extLst>
              <a:ext uri="{FF2B5EF4-FFF2-40B4-BE49-F238E27FC236}">
                <a16:creationId xmlns:a16="http://schemas.microsoft.com/office/drawing/2014/main" id="{34235A04-C2C9-A7DC-3FE5-1E7D27C0E13D}"/>
              </a:ext>
            </a:extLst>
          </p:cNvPr>
          <p:cNvSpPr>
            <a:spLocks noGrp="1"/>
          </p:cNvSpPr>
          <p:nvPr>
            <p:ph type="pic" sz="quarter" idx="19"/>
          </p:nvPr>
        </p:nvSpPr>
        <p:spPr>
          <a:xfrm>
            <a:off x="914400" y="2627313"/>
            <a:ext cx="2525713" cy="3316287"/>
          </a:xfrm>
        </p:spPr>
        <p:txBody>
          <a:bodyPr/>
          <a:lstStyle/>
          <a:p>
            <a:endParaRPr lang="en-US"/>
          </a:p>
        </p:txBody>
      </p:sp>
      <p:sp>
        <p:nvSpPr>
          <p:cNvPr id="3" name="Text Placeholder 12">
            <a:extLst>
              <a:ext uri="{FF2B5EF4-FFF2-40B4-BE49-F238E27FC236}">
                <a16:creationId xmlns:a16="http://schemas.microsoft.com/office/drawing/2014/main" id="{7104C814-4179-5378-738C-F0AEB2D153F3}"/>
              </a:ext>
            </a:extLst>
          </p:cNvPr>
          <p:cNvSpPr>
            <a:spLocks noGrp="1"/>
          </p:cNvSpPr>
          <p:nvPr>
            <p:ph type="body" sz="quarter" idx="20"/>
          </p:nvPr>
        </p:nvSpPr>
        <p:spPr>
          <a:xfrm>
            <a:off x="8902700" y="6573838"/>
            <a:ext cx="2870200" cy="284162"/>
          </a:xfrm>
        </p:spPr>
        <p:txBody>
          <a:bodyPr>
            <a:noAutofit/>
          </a:bodyPr>
          <a:lstStyle>
            <a:lvl1pPr marL="0" indent="0" algn="r">
              <a:buNone/>
              <a:defRPr sz="1000">
                <a:solidFill>
                  <a:schemeClr val="tx1">
                    <a:lumMod val="50000"/>
                    <a:lumOff val="50000"/>
                  </a:schemeClr>
                </a:solidFill>
              </a:defRPr>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US" dirty="0"/>
              <a:t>Click to edit Master text styles</a:t>
            </a:r>
          </a:p>
        </p:txBody>
      </p:sp>
    </p:spTree>
    <p:extLst>
      <p:ext uri="{BB962C8B-B14F-4D97-AF65-F5344CB8AC3E}">
        <p14:creationId xmlns:p14="http://schemas.microsoft.com/office/powerpoint/2010/main" val="1404326330"/>
      </p:ext>
    </p:extLst>
  </p:cSld>
  <p:clrMapOvr>
    <a:masterClrMapping/>
  </p:clrMapOvr>
  <p:extLst>
    <p:ext uri="{DCECCB84-F9BA-43D5-87BE-67443E8EF086}">
      <p15:sldGuideLst xmlns:p15="http://schemas.microsoft.com/office/powerpoint/2012/main">
        <p15:guide id="1" orient="horz" pos="840">
          <p15:clr>
            <a:srgbClr val="FBAE40"/>
          </p15:clr>
        </p15:guide>
        <p15:guide id="2" pos="576">
          <p15:clr>
            <a:srgbClr val="FBAE40"/>
          </p15:clr>
        </p15:guide>
        <p15:guide id="3" orient="horz" pos="3744">
          <p15:clr>
            <a:srgbClr val="FBAE40"/>
          </p15:clr>
        </p15:guide>
        <p15:guide id="4" pos="6864">
          <p15:clr>
            <a:srgbClr val="FBAE40"/>
          </p15:clr>
        </p15:guide>
        <p15:guide id="5" pos="4560">
          <p15:clr>
            <a:srgbClr val="FBAE40"/>
          </p15:clr>
        </p15:guide>
        <p15:guide id="6" orient="horz" pos="1655">
          <p15:clr>
            <a:srgbClr val="FBAE40"/>
          </p15:clr>
        </p15:guide>
        <p15:guide id="7" orient="horz" pos="360">
          <p15:clr>
            <a:srgbClr val="FBAE40"/>
          </p15:clr>
        </p15:guide>
        <p15:guide id="8" pos="1015">
          <p15:clr>
            <a:srgbClr val="FBAE40"/>
          </p15:clr>
        </p15:guide>
        <p15:guide id="9" pos="2167">
          <p15:clr>
            <a:srgbClr val="FBAE40"/>
          </p15:clr>
        </p15:guide>
        <p15:guide id="10" pos="6360">
          <p15:clr>
            <a:srgbClr val="FBAE40"/>
          </p15:clr>
        </p15:guide>
        <p15:guide id="11" pos="7152">
          <p15:clr>
            <a:srgbClr val="FBAE40"/>
          </p15:clr>
        </p15:guide>
        <p15:guide id="12" pos="672">
          <p15:clr>
            <a:srgbClr val="FBAE40"/>
          </p15:clr>
        </p15:guide>
        <p15:guide id="13" pos="7056">
          <p15:clr>
            <a:srgbClr val="FBAE40"/>
          </p15:clr>
        </p15:guide>
        <p15:guide id="14" orient="horz" pos="244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FB883CC-094E-7039-9807-58F11002611B}"/>
              </a:ext>
            </a:extLst>
          </p:cNvPr>
          <p:cNvSpPr/>
          <p:nvPr userDrawn="1"/>
        </p:nvSpPr>
        <p:spPr>
          <a:xfrm>
            <a:off x="0" y="0"/>
            <a:ext cx="5358984"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914400" y="796698"/>
            <a:ext cx="10439400" cy="1325563"/>
          </a:xfrm>
        </p:spPr>
        <p:txBody>
          <a:bodyPr anchor="t">
            <a:noAutofit/>
          </a:bodyPr>
          <a:lstStyle>
            <a:lvl1pPr>
              <a:defRPr sz="48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11353800" y="566057"/>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11353800" y="653143"/>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12" name="Text Placeholder 7">
            <a:extLst>
              <a:ext uri="{FF2B5EF4-FFF2-40B4-BE49-F238E27FC236}">
                <a16:creationId xmlns:a16="http://schemas.microsoft.com/office/drawing/2014/main" id="{FCFA915D-63BE-A1E7-E7C6-A8B7F841C27B}"/>
              </a:ext>
            </a:extLst>
          </p:cNvPr>
          <p:cNvSpPr>
            <a:spLocks noGrp="1"/>
          </p:cNvSpPr>
          <p:nvPr>
            <p:ph type="body" sz="quarter" idx="14"/>
          </p:nvPr>
        </p:nvSpPr>
        <p:spPr>
          <a:xfrm>
            <a:off x="1066800" y="2674936"/>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5" name="Text Placeholder 7">
            <a:extLst>
              <a:ext uri="{FF2B5EF4-FFF2-40B4-BE49-F238E27FC236}">
                <a16:creationId xmlns:a16="http://schemas.microsoft.com/office/drawing/2014/main" id="{2D2F8532-EAC1-4C87-C49E-5B099E83972D}"/>
              </a:ext>
            </a:extLst>
          </p:cNvPr>
          <p:cNvSpPr>
            <a:spLocks noGrp="1"/>
          </p:cNvSpPr>
          <p:nvPr>
            <p:ph type="body" sz="quarter" idx="15"/>
          </p:nvPr>
        </p:nvSpPr>
        <p:spPr>
          <a:xfrm>
            <a:off x="8284028" y="2685822"/>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6" name="Text Placeholder 7">
            <a:extLst>
              <a:ext uri="{FF2B5EF4-FFF2-40B4-BE49-F238E27FC236}">
                <a16:creationId xmlns:a16="http://schemas.microsoft.com/office/drawing/2014/main" id="{267078C8-F910-8FC3-7286-ADF1FB40862C}"/>
              </a:ext>
            </a:extLst>
          </p:cNvPr>
          <p:cNvSpPr>
            <a:spLocks noGrp="1"/>
          </p:cNvSpPr>
          <p:nvPr>
            <p:ph type="body" sz="quarter" idx="16"/>
          </p:nvPr>
        </p:nvSpPr>
        <p:spPr>
          <a:xfrm>
            <a:off x="1066800"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8" name="Text Placeholder 7">
            <a:extLst>
              <a:ext uri="{FF2B5EF4-FFF2-40B4-BE49-F238E27FC236}">
                <a16:creationId xmlns:a16="http://schemas.microsoft.com/office/drawing/2014/main" id="{E2F86FE2-AC0C-C76C-B2BD-9A02FA2E0205}"/>
              </a:ext>
            </a:extLst>
          </p:cNvPr>
          <p:cNvSpPr>
            <a:spLocks noGrp="1"/>
          </p:cNvSpPr>
          <p:nvPr>
            <p:ph type="body" sz="quarter" idx="18"/>
          </p:nvPr>
        </p:nvSpPr>
        <p:spPr>
          <a:xfrm>
            <a:off x="8284027" y="3886200"/>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7" name="Picture Placeholder 6">
            <a:extLst>
              <a:ext uri="{FF2B5EF4-FFF2-40B4-BE49-F238E27FC236}">
                <a16:creationId xmlns:a16="http://schemas.microsoft.com/office/drawing/2014/main" id="{8FDDBBAD-B928-4819-64F5-80A5AECD71CB}"/>
              </a:ext>
            </a:extLst>
          </p:cNvPr>
          <p:cNvSpPr>
            <a:spLocks noGrp="1"/>
          </p:cNvSpPr>
          <p:nvPr>
            <p:ph type="pic" sz="quarter" idx="19"/>
          </p:nvPr>
        </p:nvSpPr>
        <p:spPr>
          <a:xfrm>
            <a:off x="4381500" y="2171699"/>
            <a:ext cx="2971800" cy="4549775"/>
          </a:xfrm>
        </p:spPr>
        <p:txBody>
          <a:bodyPr/>
          <a:lstStyle/>
          <a:p>
            <a:endParaRPr lang="en-US"/>
          </a:p>
        </p:txBody>
      </p:sp>
      <p:sp>
        <p:nvSpPr>
          <p:cNvPr id="3" name="Text Placeholder 12">
            <a:extLst>
              <a:ext uri="{FF2B5EF4-FFF2-40B4-BE49-F238E27FC236}">
                <a16:creationId xmlns:a16="http://schemas.microsoft.com/office/drawing/2014/main" id="{8B3586BE-78C6-E426-9F3C-F59381E5CD88}"/>
              </a:ext>
            </a:extLst>
          </p:cNvPr>
          <p:cNvSpPr>
            <a:spLocks noGrp="1"/>
          </p:cNvSpPr>
          <p:nvPr>
            <p:ph type="body" sz="quarter" idx="20"/>
          </p:nvPr>
        </p:nvSpPr>
        <p:spPr>
          <a:xfrm>
            <a:off x="8902700" y="6573838"/>
            <a:ext cx="2870200" cy="284162"/>
          </a:xfrm>
        </p:spPr>
        <p:txBody>
          <a:bodyPr>
            <a:noAutofit/>
          </a:bodyPr>
          <a:lstStyle>
            <a:lvl1pPr marL="0" indent="0" algn="r">
              <a:buNone/>
              <a:defRPr sz="1000">
                <a:solidFill>
                  <a:schemeClr val="tx1">
                    <a:lumMod val="50000"/>
                    <a:lumOff val="50000"/>
                  </a:schemeClr>
                </a:solidFill>
              </a:defRPr>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US" dirty="0"/>
              <a:t>Click to edit Master text styles</a:t>
            </a:r>
          </a:p>
        </p:txBody>
      </p:sp>
    </p:spTree>
    <p:extLst>
      <p:ext uri="{BB962C8B-B14F-4D97-AF65-F5344CB8AC3E}">
        <p14:creationId xmlns:p14="http://schemas.microsoft.com/office/powerpoint/2010/main" val="464081889"/>
      </p:ext>
    </p:extLst>
  </p:cSld>
  <p:clrMapOvr>
    <a:masterClrMapping/>
  </p:clrMapOvr>
  <p:extLst>
    <p:ext uri="{DCECCB84-F9BA-43D5-87BE-67443E8EF086}">
      <p15:sldGuideLst xmlns:p15="http://schemas.microsoft.com/office/powerpoint/2012/main">
        <p15:guide id="1" orient="horz" pos="840">
          <p15:clr>
            <a:srgbClr val="FBAE40"/>
          </p15:clr>
        </p15:guide>
        <p15:guide id="2" pos="576">
          <p15:clr>
            <a:srgbClr val="FBAE40"/>
          </p15:clr>
        </p15:guide>
        <p15:guide id="3" orient="horz" pos="3744">
          <p15:clr>
            <a:srgbClr val="FBAE40"/>
          </p15:clr>
        </p15:guide>
        <p15:guide id="5" pos="4632">
          <p15:clr>
            <a:srgbClr val="FBAE40"/>
          </p15:clr>
        </p15:guide>
        <p15:guide id="6" orient="horz" pos="1368">
          <p15:clr>
            <a:srgbClr val="FBAE40"/>
          </p15:clr>
        </p15:guide>
        <p15:guide id="7" orient="horz" pos="360">
          <p15:clr>
            <a:srgbClr val="FBAE40"/>
          </p15:clr>
        </p15:guide>
        <p15:guide id="9" pos="2760">
          <p15:clr>
            <a:srgbClr val="FBAE40"/>
          </p15:clr>
        </p15:guide>
        <p15:guide id="11" pos="7159">
          <p15:clr>
            <a:srgbClr val="FBAE40"/>
          </p15:clr>
        </p15:guide>
        <p15:guide id="12" pos="672">
          <p15:clr>
            <a:srgbClr val="FBAE40"/>
          </p15:clr>
        </p15:guide>
        <p15:guide id="14" orient="horz" pos="2448">
          <p15:clr>
            <a:srgbClr val="FBAE40"/>
          </p15:clr>
        </p15:guide>
        <p15:guide id="15" pos="705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5949CF9-AE80-D4A2-E0FC-126A4E8ECBCB}"/>
              </a:ext>
            </a:extLst>
          </p:cNvPr>
          <p:cNvSpPr/>
          <p:nvPr userDrawn="1"/>
        </p:nvSpPr>
        <p:spPr>
          <a:xfrm>
            <a:off x="6096000" y="1"/>
            <a:ext cx="6096000" cy="6858000"/>
          </a:xfrm>
          <a:prstGeom prst="rect">
            <a:avLst/>
          </a:prstGeom>
          <a:solidFill>
            <a:srgbClr val="F1F4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932546" y="4618037"/>
            <a:ext cx="9314540" cy="1325563"/>
          </a:xfrm>
        </p:spPr>
        <p:txBody>
          <a:bodyPr anchor="b">
            <a:noAutofit/>
          </a:bodyPr>
          <a:lstStyle>
            <a:lvl1pPr algn="r">
              <a:defRPr sz="48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11353800" y="566057"/>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11353800" y="653143"/>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8" name="Text Placeholder 7">
            <a:extLst>
              <a:ext uri="{FF2B5EF4-FFF2-40B4-BE49-F238E27FC236}">
                <a16:creationId xmlns:a16="http://schemas.microsoft.com/office/drawing/2014/main" id="{CF06E8DC-A0CF-0798-ADF8-761E7E68BAC4}"/>
              </a:ext>
            </a:extLst>
          </p:cNvPr>
          <p:cNvSpPr>
            <a:spLocks noGrp="1"/>
          </p:cNvSpPr>
          <p:nvPr>
            <p:ph type="body" sz="quarter" idx="13"/>
          </p:nvPr>
        </p:nvSpPr>
        <p:spPr>
          <a:xfrm>
            <a:off x="1066797" y="914400"/>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2" name="Text Placeholder 7">
            <a:extLst>
              <a:ext uri="{FF2B5EF4-FFF2-40B4-BE49-F238E27FC236}">
                <a16:creationId xmlns:a16="http://schemas.microsoft.com/office/drawing/2014/main" id="{FCFA915D-63BE-A1E7-E7C6-A8B7F841C27B}"/>
              </a:ext>
            </a:extLst>
          </p:cNvPr>
          <p:cNvSpPr>
            <a:spLocks noGrp="1"/>
          </p:cNvSpPr>
          <p:nvPr>
            <p:ph type="body" sz="quarter" idx="14"/>
          </p:nvPr>
        </p:nvSpPr>
        <p:spPr>
          <a:xfrm>
            <a:off x="4675413" y="914400"/>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5" name="Text Placeholder 7">
            <a:extLst>
              <a:ext uri="{FF2B5EF4-FFF2-40B4-BE49-F238E27FC236}">
                <a16:creationId xmlns:a16="http://schemas.microsoft.com/office/drawing/2014/main" id="{2D2F8532-EAC1-4C87-C49E-5B099E83972D}"/>
              </a:ext>
            </a:extLst>
          </p:cNvPr>
          <p:cNvSpPr>
            <a:spLocks noGrp="1"/>
          </p:cNvSpPr>
          <p:nvPr>
            <p:ph type="body" sz="quarter" idx="15"/>
          </p:nvPr>
        </p:nvSpPr>
        <p:spPr>
          <a:xfrm>
            <a:off x="8284029" y="914400"/>
            <a:ext cx="291737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6" name="Text Placeholder 7">
            <a:extLst>
              <a:ext uri="{FF2B5EF4-FFF2-40B4-BE49-F238E27FC236}">
                <a16:creationId xmlns:a16="http://schemas.microsoft.com/office/drawing/2014/main" id="{267078C8-F910-8FC3-7286-ADF1FB40862C}"/>
              </a:ext>
            </a:extLst>
          </p:cNvPr>
          <p:cNvSpPr>
            <a:spLocks noGrp="1"/>
          </p:cNvSpPr>
          <p:nvPr>
            <p:ph type="body" sz="quarter" idx="16"/>
          </p:nvPr>
        </p:nvSpPr>
        <p:spPr>
          <a:xfrm>
            <a:off x="1066800" y="2098221"/>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7" name="Text Placeholder 7">
            <a:extLst>
              <a:ext uri="{FF2B5EF4-FFF2-40B4-BE49-F238E27FC236}">
                <a16:creationId xmlns:a16="http://schemas.microsoft.com/office/drawing/2014/main" id="{2A8B99F6-09B0-9487-3A2A-0062188384B3}"/>
              </a:ext>
            </a:extLst>
          </p:cNvPr>
          <p:cNvSpPr>
            <a:spLocks noGrp="1"/>
          </p:cNvSpPr>
          <p:nvPr>
            <p:ph type="body" sz="quarter" idx="17"/>
          </p:nvPr>
        </p:nvSpPr>
        <p:spPr>
          <a:xfrm>
            <a:off x="4675414" y="2098221"/>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8" name="Text Placeholder 7">
            <a:extLst>
              <a:ext uri="{FF2B5EF4-FFF2-40B4-BE49-F238E27FC236}">
                <a16:creationId xmlns:a16="http://schemas.microsoft.com/office/drawing/2014/main" id="{E2F86FE2-AC0C-C76C-B2BD-9A02FA2E0205}"/>
              </a:ext>
            </a:extLst>
          </p:cNvPr>
          <p:cNvSpPr>
            <a:spLocks noGrp="1"/>
          </p:cNvSpPr>
          <p:nvPr>
            <p:ph type="body" sz="quarter" idx="18"/>
          </p:nvPr>
        </p:nvSpPr>
        <p:spPr>
          <a:xfrm>
            <a:off x="8284027" y="2098221"/>
            <a:ext cx="2917371"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Tree>
    <p:extLst>
      <p:ext uri="{BB962C8B-B14F-4D97-AF65-F5344CB8AC3E}">
        <p14:creationId xmlns:p14="http://schemas.microsoft.com/office/powerpoint/2010/main" val="2461991912"/>
      </p:ext>
    </p:extLst>
  </p:cSld>
  <p:clrMapOvr>
    <a:masterClrMapping/>
  </p:clrMapOvr>
  <p:extLst>
    <p:ext uri="{DCECCB84-F9BA-43D5-87BE-67443E8EF086}">
      <p15:sldGuideLst xmlns:p15="http://schemas.microsoft.com/office/powerpoint/2012/main">
        <p15:guide id="1" orient="horz" pos="840">
          <p15:clr>
            <a:srgbClr val="FBAE40"/>
          </p15:clr>
        </p15:guide>
        <p15:guide id="2" pos="576">
          <p15:clr>
            <a:srgbClr val="FBAE40"/>
          </p15:clr>
        </p15:guide>
        <p15:guide id="3" orient="horz" pos="3744">
          <p15:clr>
            <a:srgbClr val="FBAE40"/>
          </p15:clr>
        </p15:guide>
        <p15:guide id="5" pos="4560">
          <p15:clr>
            <a:srgbClr val="FBAE40"/>
          </p15:clr>
        </p15:guide>
        <p15:guide id="7" orient="horz" pos="360">
          <p15:clr>
            <a:srgbClr val="FBAE40"/>
          </p15:clr>
        </p15:guide>
        <p15:guide id="11" pos="7152">
          <p15:clr>
            <a:srgbClr val="FBAE40"/>
          </p15:clr>
        </p15:guide>
        <p15:guide id="12" pos="672">
          <p15:clr>
            <a:srgbClr val="FBAE40"/>
          </p15:clr>
        </p15:guide>
        <p15:guide id="13" pos="7056">
          <p15:clr>
            <a:srgbClr val="FBAE40"/>
          </p15:clr>
        </p15:guide>
        <p15:guide id="14" orient="horz" pos="244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16169F-EB52-9ED4-E4EB-4BDE8F1A02A6}"/>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9B58D5C6-49D7-AA19-22FC-627C439C3C20}"/>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A1E2FC4-3F52-2631-E6EB-D65402399077}"/>
              </a:ext>
            </a:extLst>
          </p:cNvPr>
          <p:cNvSpPr>
            <a:spLocks noGrp="1"/>
          </p:cNvSpPr>
          <p:nvPr>
            <p:ph type="dt" sz="half" idx="10"/>
          </p:nvPr>
        </p:nvSpPr>
        <p:spPr/>
        <p:txBody>
          <a:bodyPr/>
          <a:lstStyle/>
          <a:p>
            <a:fld id="{41F73A5B-559A-4D13-9B17-82BCB9D61034}" type="datetimeFigureOut">
              <a:rPr lang="de-DE" smtClean="0"/>
              <a:t>12.08.2024</a:t>
            </a:fld>
            <a:endParaRPr lang="de-DE"/>
          </a:p>
        </p:txBody>
      </p:sp>
      <p:sp>
        <p:nvSpPr>
          <p:cNvPr id="5" name="Fußzeilenplatzhalter 4">
            <a:extLst>
              <a:ext uri="{FF2B5EF4-FFF2-40B4-BE49-F238E27FC236}">
                <a16:creationId xmlns:a16="http://schemas.microsoft.com/office/drawing/2014/main" id="{40D1AC72-A9FB-2B7C-993C-5ABFE83E1B4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1F6F5C4F-2307-EE30-A695-90D5DF145601}"/>
              </a:ext>
            </a:extLst>
          </p:cNvPr>
          <p:cNvSpPr>
            <a:spLocks noGrp="1"/>
          </p:cNvSpPr>
          <p:nvPr>
            <p:ph type="sldNum" sz="quarter" idx="12"/>
          </p:nvPr>
        </p:nvSpPr>
        <p:spPr/>
        <p:txBody>
          <a:bodyPr/>
          <a:lstStyle/>
          <a:p>
            <a:fld id="{13D1F893-0089-4D41-BBD2-A14AD6D8E97A}" type="slidenum">
              <a:rPr lang="de-DE" smtClean="0"/>
              <a:t>‹Nr.›</a:t>
            </a:fld>
            <a:endParaRPr lang="de-DE"/>
          </a:p>
        </p:txBody>
      </p:sp>
    </p:spTree>
    <p:extLst>
      <p:ext uri="{BB962C8B-B14F-4D97-AF65-F5344CB8AC3E}">
        <p14:creationId xmlns:p14="http://schemas.microsoft.com/office/powerpoint/2010/main" val="26613527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914400" y="796698"/>
            <a:ext cx="6678385" cy="1325563"/>
          </a:xfrm>
        </p:spPr>
        <p:txBody>
          <a:bodyPr anchor="t">
            <a:noAutofit/>
          </a:bodyPr>
          <a:lstStyle>
            <a:lvl1pPr>
              <a:defRPr sz="48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609600" y="584664"/>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609600" y="671750"/>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8" name="Text Placeholder 7">
            <a:extLst>
              <a:ext uri="{FF2B5EF4-FFF2-40B4-BE49-F238E27FC236}">
                <a16:creationId xmlns:a16="http://schemas.microsoft.com/office/drawing/2014/main" id="{CF06E8DC-A0CF-0798-ADF8-761E7E68BAC4}"/>
              </a:ext>
            </a:extLst>
          </p:cNvPr>
          <p:cNvSpPr>
            <a:spLocks noGrp="1"/>
          </p:cNvSpPr>
          <p:nvPr>
            <p:ph type="body" sz="quarter" idx="13"/>
          </p:nvPr>
        </p:nvSpPr>
        <p:spPr>
          <a:xfrm>
            <a:off x="1066799" y="2674936"/>
            <a:ext cx="5029201" cy="743178"/>
          </a:xfrm>
        </p:spPr>
        <p:txBody>
          <a:bodyPr anchor="b">
            <a:noAutofit/>
          </a:bodyPr>
          <a:lstStyle>
            <a:lvl1pPr marL="0" indent="0">
              <a:buNone/>
              <a:defRPr sz="22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6" name="Text Placeholder 7">
            <a:extLst>
              <a:ext uri="{FF2B5EF4-FFF2-40B4-BE49-F238E27FC236}">
                <a16:creationId xmlns:a16="http://schemas.microsoft.com/office/drawing/2014/main" id="{267078C8-F910-8FC3-7286-ADF1FB40862C}"/>
              </a:ext>
            </a:extLst>
          </p:cNvPr>
          <p:cNvSpPr>
            <a:spLocks noGrp="1"/>
          </p:cNvSpPr>
          <p:nvPr>
            <p:ph type="body" sz="quarter" idx="16"/>
          </p:nvPr>
        </p:nvSpPr>
        <p:spPr>
          <a:xfrm>
            <a:off x="1066800" y="3886200"/>
            <a:ext cx="5029200" cy="2057400"/>
          </a:xfrm>
        </p:spPr>
        <p:txBody>
          <a:bodyPr anchor="t">
            <a:noAutofit/>
          </a:bodyPr>
          <a:lstStyle>
            <a:lvl1pPr marL="0" indent="0">
              <a:buNone/>
              <a:defRPr sz="16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7" name="Picture Placeholder 6">
            <a:extLst>
              <a:ext uri="{FF2B5EF4-FFF2-40B4-BE49-F238E27FC236}">
                <a16:creationId xmlns:a16="http://schemas.microsoft.com/office/drawing/2014/main" id="{39F175D2-EEFE-E4BF-0E57-03025B8F8D64}"/>
              </a:ext>
            </a:extLst>
          </p:cNvPr>
          <p:cNvSpPr>
            <a:spLocks noGrp="1"/>
          </p:cNvSpPr>
          <p:nvPr>
            <p:ph type="pic" sz="quarter" idx="19"/>
          </p:nvPr>
        </p:nvSpPr>
        <p:spPr>
          <a:xfrm>
            <a:off x="7696200" y="1"/>
            <a:ext cx="4495800" cy="6858000"/>
          </a:xfrm>
        </p:spPr>
        <p:txBody>
          <a:bodyPr/>
          <a:lstStyle/>
          <a:p>
            <a:endParaRPr lang="en-US" dirty="0"/>
          </a:p>
        </p:txBody>
      </p:sp>
      <p:sp>
        <p:nvSpPr>
          <p:cNvPr id="15" name="Text Placeholder 12">
            <a:extLst>
              <a:ext uri="{FF2B5EF4-FFF2-40B4-BE49-F238E27FC236}">
                <a16:creationId xmlns:a16="http://schemas.microsoft.com/office/drawing/2014/main" id="{273C4E42-511B-EB94-CA0A-051B1A4A918D}"/>
              </a:ext>
            </a:extLst>
          </p:cNvPr>
          <p:cNvSpPr>
            <a:spLocks noGrp="1"/>
          </p:cNvSpPr>
          <p:nvPr>
            <p:ph type="body" sz="quarter" idx="20"/>
          </p:nvPr>
        </p:nvSpPr>
        <p:spPr>
          <a:xfrm>
            <a:off x="495300" y="6573838"/>
            <a:ext cx="2870200" cy="284162"/>
          </a:xfrm>
        </p:spPr>
        <p:txBody>
          <a:bodyPr>
            <a:noAutofit/>
          </a:bodyPr>
          <a:lstStyle>
            <a:lvl1pPr marL="0" indent="0" algn="l">
              <a:buNone/>
              <a:defRPr sz="1000">
                <a:solidFill>
                  <a:schemeClr val="tx1">
                    <a:lumMod val="50000"/>
                    <a:lumOff val="50000"/>
                  </a:schemeClr>
                </a:solidFill>
              </a:defRPr>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US" dirty="0"/>
              <a:t>Click to edit Master text styles</a:t>
            </a:r>
          </a:p>
        </p:txBody>
      </p:sp>
    </p:spTree>
    <p:extLst>
      <p:ext uri="{BB962C8B-B14F-4D97-AF65-F5344CB8AC3E}">
        <p14:creationId xmlns:p14="http://schemas.microsoft.com/office/powerpoint/2010/main" val="1911048288"/>
      </p:ext>
    </p:extLst>
  </p:cSld>
  <p:clrMapOvr>
    <a:masterClrMapping/>
  </p:clrMapOvr>
  <p:extLst>
    <p:ext uri="{DCECCB84-F9BA-43D5-87BE-67443E8EF086}">
      <p15:sldGuideLst xmlns:p15="http://schemas.microsoft.com/office/powerpoint/2012/main">
        <p15:guide id="1" orient="horz" pos="840">
          <p15:clr>
            <a:srgbClr val="FBAE40"/>
          </p15:clr>
        </p15:guide>
        <p15:guide id="2" pos="576">
          <p15:clr>
            <a:srgbClr val="FBAE40"/>
          </p15:clr>
        </p15:guide>
        <p15:guide id="3" orient="horz" pos="3744">
          <p15:clr>
            <a:srgbClr val="FBAE40"/>
          </p15:clr>
        </p15:guide>
        <p15:guide id="7" orient="horz" pos="360">
          <p15:clr>
            <a:srgbClr val="FBAE40"/>
          </p15:clr>
        </p15:guide>
        <p15:guide id="8" pos="1032">
          <p15:clr>
            <a:srgbClr val="FBAE40"/>
          </p15:clr>
        </p15:guide>
        <p15:guide id="9" pos="4848">
          <p15:clr>
            <a:srgbClr val="FBAE40"/>
          </p15:clr>
        </p15:guide>
        <p15:guide id="11" pos="7152">
          <p15:clr>
            <a:srgbClr val="FBAE40"/>
          </p15:clr>
        </p15:guide>
        <p15:guide id="12" pos="672">
          <p15:clr>
            <a:srgbClr val="FBAE40"/>
          </p15:clr>
        </p15:guide>
        <p15:guide id="13" pos="7056">
          <p15:clr>
            <a:srgbClr val="FBAE40"/>
          </p15:clr>
        </p15:guide>
        <p15:guide id="14" orient="horz" pos="2448">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D960C-86A7-6728-9263-973B76A8FDB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126591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20029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F68666B-80B7-5FA5-FC9F-2F928A26B010}"/>
              </a:ext>
            </a:extLst>
          </p:cNvPr>
          <p:cNvSpPr/>
          <p:nvPr userDrawn="1"/>
        </p:nvSpPr>
        <p:spPr>
          <a:xfrm>
            <a:off x="6096000" y="0"/>
            <a:ext cx="3657600" cy="6858000"/>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914400" y="2404343"/>
            <a:ext cx="5181600" cy="1325563"/>
          </a:xfrm>
        </p:spPr>
        <p:txBody>
          <a:bodyPr>
            <a:noAutofit/>
          </a:bodyPr>
          <a:lstStyle>
            <a:lvl1pPr>
              <a:defRPr sz="4800">
                <a:latin typeface="Poppins" pitchFamily="2" charset="77"/>
                <a:cs typeface="Poppins" pitchFamily="2" charset="77"/>
              </a:defRPr>
            </a:lvl1pPr>
          </a:lstStyle>
          <a:p>
            <a:r>
              <a:rPr lang="en-US" dirty="0"/>
              <a:t>Click to edit Master title style</a:t>
            </a:r>
          </a:p>
        </p:txBody>
      </p:sp>
      <p:sp>
        <p:nvSpPr>
          <p:cNvPr id="9" name="Picture Placeholder 8">
            <a:extLst>
              <a:ext uri="{FF2B5EF4-FFF2-40B4-BE49-F238E27FC236}">
                <a16:creationId xmlns:a16="http://schemas.microsoft.com/office/drawing/2014/main" id="{BA87BAAC-9384-2363-2089-821720F16DD3}"/>
              </a:ext>
            </a:extLst>
          </p:cNvPr>
          <p:cNvSpPr>
            <a:spLocks noGrp="1"/>
          </p:cNvSpPr>
          <p:nvPr>
            <p:ph type="pic" sz="quarter" idx="13"/>
          </p:nvPr>
        </p:nvSpPr>
        <p:spPr>
          <a:xfrm>
            <a:off x="7239000" y="1485900"/>
            <a:ext cx="3657600" cy="4457700"/>
          </a:xfrm>
        </p:spPr>
        <p:txBody>
          <a:bodyPr/>
          <a:lstStyle/>
          <a:p>
            <a:endParaRPr lang="en-US"/>
          </a:p>
        </p:txBody>
      </p:sp>
      <p:cxnSp>
        <p:nvCxnSpPr>
          <p:cNvPr id="11" name="Straight Connector 10">
            <a:extLst>
              <a:ext uri="{FF2B5EF4-FFF2-40B4-BE49-F238E27FC236}">
                <a16:creationId xmlns:a16="http://schemas.microsoft.com/office/drawing/2014/main" id="{0CA0C2D1-06AD-3620-044D-2EAE71AC87AC}"/>
              </a:ext>
            </a:extLst>
          </p:cNvPr>
          <p:cNvCxnSpPr/>
          <p:nvPr userDrawn="1"/>
        </p:nvCxnSpPr>
        <p:spPr>
          <a:xfrm>
            <a:off x="1638300" y="571500"/>
            <a:ext cx="4267200" cy="0"/>
          </a:xfrm>
          <a:prstGeom prst="line">
            <a:avLst/>
          </a:prstGeom>
          <a:ln>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60C99D5D-5452-4897-02A9-A1B32F0BE968}"/>
              </a:ext>
            </a:extLst>
          </p:cNvPr>
          <p:cNvCxnSpPr/>
          <p:nvPr userDrawn="1"/>
        </p:nvCxnSpPr>
        <p:spPr>
          <a:xfrm>
            <a:off x="10096500" y="571500"/>
            <a:ext cx="1259359" cy="0"/>
          </a:xfrm>
          <a:prstGeom prst="line">
            <a:avLst/>
          </a:prstGeom>
          <a:ln>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914400" y="571500"/>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914400" y="658586"/>
            <a:ext cx="3048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17" name="Text Placeholder 16">
            <a:extLst>
              <a:ext uri="{FF2B5EF4-FFF2-40B4-BE49-F238E27FC236}">
                <a16:creationId xmlns:a16="http://schemas.microsoft.com/office/drawing/2014/main" id="{003331A5-D35A-E699-E3EA-6035EB0DCD16}"/>
              </a:ext>
            </a:extLst>
          </p:cNvPr>
          <p:cNvSpPr>
            <a:spLocks noGrp="1"/>
          </p:cNvSpPr>
          <p:nvPr>
            <p:ph type="body" sz="quarter" idx="14"/>
          </p:nvPr>
        </p:nvSpPr>
        <p:spPr>
          <a:xfrm>
            <a:off x="1066800" y="5185232"/>
            <a:ext cx="2971800" cy="365126"/>
          </a:xfrm>
        </p:spPr>
        <p:txBody>
          <a:bodyPr>
            <a:normAutofit/>
          </a:bodyPr>
          <a:lstStyle>
            <a:lvl1pPr marL="0" indent="0">
              <a:buNone/>
              <a:defRPr sz="1800">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a:t>
            </a:r>
          </a:p>
        </p:txBody>
      </p:sp>
      <p:sp>
        <p:nvSpPr>
          <p:cNvPr id="18" name="Text Placeholder 16">
            <a:extLst>
              <a:ext uri="{FF2B5EF4-FFF2-40B4-BE49-F238E27FC236}">
                <a16:creationId xmlns:a16="http://schemas.microsoft.com/office/drawing/2014/main" id="{442CA476-8654-0542-5C0B-4F439516AF31}"/>
              </a:ext>
            </a:extLst>
          </p:cNvPr>
          <p:cNvSpPr>
            <a:spLocks noGrp="1"/>
          </p:cNvSpPr>
          <p:nvPr>
            <p:ph type="body" sz="quarter" idx="15"/>
          </p:nvPr>
        </p:nvSpPr>
        <p:spPr>
          <a:xfrm>
            <a:off x="1066800" y="5588228"/>
            <a:ext cx="2971800" cy="365126"/>
          </a:xfrm>
        </p:spPr>
        <p:txBody>
          <a:bodyPr>
            <a:noAutofit/>
          </a:bodyPr>
          <a:lstStyle>
            <a:lvl1pPr marL="0" indent="0">
              <a:buNone/>
              <a:defRPr sz="2000">
                <a:solidFill>
                  <a:schemeClr val="tx1">
                    <a:lumMod val="85000"/>
                    <a:lumOff val="15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a:t>
            </a:r>
          </a:p>
        </p:txBody>
      </p:sp>
    </p:spTree>
    <p:extLst>
      <p:ext uri="{BB962C8B-B14F-4D97-AF65-F5344CB8AC3E}">
        <p14:creationId xmlns:p14="http://schemas.microsoft.com/office/powerpoint/2010/main" val="2824232365"/>
      </p:ext>
    </p:extLst>
  </p:cSld>
  <p:clrMapOvr>
    <a:masterClrMapping/>
  </p:clrMapOvr>
  <p:extLst>
    <p:ext uri="{DCECCB84-F9BA-43D5-87BE-67443E8EF086}">
      <p15:sldGuideLst xmlns:p15="http://schemas.microsoft.com/office/powerpoint/2012/main">
        <p15:guide id="1" orient="horz" pos="936">
          <p15:clr>
            <a:srgbClr val="FBAE40"/>
          </p15:clr>
        </p15:guide>
        <p15:guide id="2" pos="576">
          <p15:clr>
            <a:srgbClr val="FBAE40"/>
          </p15:clr>
        </p15:guide>
        <p15:guide id="3" orient="horz" pos="3744">
          <p15:clr>
            <a:srgbClr val="FBAE40"/>
          </p15:clr>
        </p15:guide>
        <p15:guide id="4" pos="6864">
          <p15:clr>
            <a:srgbClr val="FBAE40"/>
          </p15:clr>
        </p15:guide>
        <p15:guide id="5" pos="4560">
          <p15:clr>
            <a:srgbClr val="FBAE40"/>
          </p15:clr>
        </p15:guide>
        <p15:guide id="6" orient="horz" pos="1512">
          <p15:clr>
            <a:srgbClr val="FBAE40"/>
          </p15:clr>
        </p15:guide>
        <p15:guide id="7" orient="horz" pos="360">
          <p15:clr>
            <a:srgbClr val="FBAE40"/>
          </p15:clr>
        </p15:guide>
        <p15:guide id="8" pos="672">
          <p15:clr>
            <a:srgbClr val="FBAE40"/>
          </p15:clr>
        </p15:guide>
        <p15:guide id="9" pos="3720">
          <p15:clr>
            <a:srgbClr val="FBAE40"/>
          </p15:clr>
        </p15:guide>
        <p15:guide id="10" pos="6360">
          <p15:clr>
            <a:srgbClr val="FBAE40"/>
          </p15:clr>
        </p15:guide>
        <p15:guide id="11" pos="7152">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0817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8BBD3A-85AC-0724-A053-2FCC99AAFF5F}"/>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AA4720D3-6383-CA1C-AC7E-38C2DECD35F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4D6D07D0-ADD6-F775-DF78-AC40180316BC}"/>
              </a:ext>
            </a:extLst>
          </p:cNvPr>
          <p:cNvSpPr>
            <a:spLocks noGrp="1"/>
          </p:cNvSpPr>
          <p:nvPr>
            <p:ph type="dt" sz="half" idx="10"/>
          </p:nvPr>
        </p:nvSpPr>
        <p:spPr/>
        <p:txBody>
          <a:bodyPr/>
          <a:lstStyle/>
          <a:p>
            <a:fld id="{41F73A5B-559A-4D13-9B17-82BCB9D61034}" type="datetimeFigureOut">
              <a:rPr lang="de-DE" smtClean="0"/>
              <a:t>12.08.2024</a:t>
            </a:fld>
            <a:endParaRPr lang="de-DE"/>
          </a:p>
        </p:txBody>
      </p:sp>
      <p:sp>
        <p:nvSpPr>
          <p:cNvPr id="5" name="Fußzeilenplatzhalter 4">
            <a:extLst>
              <a:ext uri="{FF2B5EF4-FFF2-40B4-BE49-F238E27FC236}">
                <a16:creationId xmlns:a16="http://schemas.microsoft.com/office/drawing/2014/main" id="{A3B34B44-A7D0-3A28-0D9B-1AA3E293AE8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0799CDB2-02AC-1908-B02B-73F74ED7F815}"/>
              </a:ext>
            </a:extLst>
          </p:cNvPr>
          <p:cNvSpPr>
            <a:spLocks noGrp="1"/>
          </p:cNvSpPr>
          <p:nvPr>
            <p:ph type="sldNum" sz="quarter" idx="12"/>
          </p:nvPr>
        </p:nvSpPr>
        <p:spPr/>
        <p:txBody>
          <a:bodyPr/>
          <a:lstStyle/>
          <a:p>
            <a:fld id="{13D1F893-0089-4D41-BBD2-A14AD6D8E97A}" type="slidenum">
              <a:rPr lang="de-DE" smtClean="0"/>
              <a:t>‹Nr.›</a:t>
            </a:fld>
            <a:endParaRPr lang="de-DE"/>
          </a:p>
        </p:txBody>
      </p:sp>
    </p:spTree>
    <p:extLst>
      <p:ext uri="{BB962C8B-B14F-4D97-AF65-F5344CB8AC3E}">
        <p14:creationId xmlns:p14="http://schemas.microsoft.com/office/powerpoint/2010/main" val="3285658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3C7A95-10A5-61B1-E256-684BEA40CBF2}"/>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C211DD43-FF9C-2547-A440-79FEC878E989}"/>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183FF97C-BE67-84EA-131B-24E3CB3B5E8C}"/>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0AC54771-DEE2-56DF-7DD0-99B130B5AC11}"/>
              </a:ext>
            </a:extLst>
          </p:cNvPr>
          <p:cNvSpPr>
            <a:spLocks noGrp="1"/>
          </p:cNvSpPr>
          <p:nvPr>
            <p:ph type="dt" sz="half" idx="10"/>
          </p:nvPr>
        </p:nvSpPr>
        <p:spPr/>
        <p:txBody>
          <a:bodyPr/>
          <a:lstStyle/>
          <a:p>
            <a:fld id="{41F73A5B-559A-4D13-9B17-82BCB9D61034}" type="datetimeFigureOut">
              <a:rPr lang="de-DE" smtClean="0"/>
              <a:t>12.08.2024</a:t>
            </a:fld>
            <a:endParaRPr lang="de-DE"/>
          </a:p>
        </p:txBody>
      </p:sp>
      <p:sp>
        <p:nvSpPr>
          <p:cNvPr id="6" name="Fußzeilenplatzhalter 5">
            <a:extLst>
              <a:ext uri="{FF2B5EF4-FFF2-40B4-BE49-F238E27FC236}">
                <a16:creationId xmlns:a16="http://schemas.microsoft.com/office/drawing/2014/main" id="{B7ACE582-EB76-1F40-10DD-2B93A2AF4FCC}"/>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42D5B34F-07A3-F046-593B-85943EF8AAAF}"/>
              </a:ext>
            </a:extLst>
          </p:cNvPr>
          <p:cNvSpPr>
            <a:spLocks noGrp="1"/>
          </p:cNvSpPr>
          <p:nvPr>
            <p:ph type="sldNum" sz="quarter" idx="12"/>
          </p:nvPr>
        </p:nvSpPr>
        <p:spPr/>
        <p:txBody>
          <a:bodyPr/>
          <a:lstStyle/>
          <a:p>
            <a:fld id="{13D1F893-0089-4D41-BBD2-A14AD6D8E97A}" type="slidenum">
              <a:rPr lang="de-DE" smtClean="0"/>
              <a:t>‹Nr.›</a:t>
            </a:fld>
            <a:endParaRPr lang="de-DE"/>
          </a:p>
        </p:txBody>
      </p:sp>
    </p:spTree>
    <p:extLst>
      <p:ext uri="{BB962C8B-B14F-4D97-AF65-F5344CB8AC3E}">
        <p14:creationId xmlns:p14="http://schemas.microsoft.com/office/powerpoint/2010/main" val="2718207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7123D3-2848-0DD0-7BBE-093A45CEA276}"/>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C306405F-6D8E-16FD-0D53-3394F8602C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AEC039B2-C924-A5B6-F1A7-586AE9FB2E07}"/>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7AE69449-CD9D-52C3-9164-48CB20A936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A61853A8-A987-E53B-8DB8-EA60A46350F3}"/>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1DDDD5DC-BB7A-D2A4-87DC-E1DCF9BD628D}"/>
              </a:ext>
            </a:extLst>
          </p:cNvPr>
          <p:cNvSpPr>
            <a:spLocks noGrp="1"/>
          </p:cNvSpPr>
          <p:nvPr>
            <p:ph type="dt" sz="half" idx="10"/>
          </p:nvPr>
        </p:nvSpPr>
        <p:spPr/>
        <p:txBody>
          <a:bodyPr/>
          <a:lstStyle/>
          <a:p>
            <a:fld id="{41F73A5B-559A-4D13-9B17-82BCB9D61034}" type="datetimeFigureOut">
              <a:rPr lang="de-DE" smtClean="0"/>
              <a:t>12.08.2024</a:t>
            </a:fld>
            <a:endParaRPr lang="de-DE"/>
          </a:p>
        </p:txBody>
      </p:sp>
      <p:sp>
        <p:nvSpPr>
          <p:cNvPr id="8" name="Fußzeilenplatzhalter 7">
            <a:extLst>
              <a:ext uri="{FF2B5EF4-FFF2-40B4-BE49-F238E27FC236}">
                <a16:creationId xmlns:a16="http://schemas.microsoft.com/office/drawing/2014/main" id="{8C7BD679-C3F5-5C47-94F0-495E1702C722}"/>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8A98205B-8B51-A5D5-0F5E-375CA8608C70}"/>
              </a:ext>
            </a:extLst>
          </p:cNvPr>
          <p:cNvSpPr>
            <a:spLocks noGrp="1"/>
          </p:cNvSpPr>
          <p:nvPr>
            <p:ph type="sldNum" sz="quarter" idx="12"/>
          </p:nvPr>
        </p:nvSpPr>
        <p:spPr/>
        <p:txBody>
          <a:bodyPr/>
          <a:lstStyle/>
          <a:p>
            <a:fld id="{13D1F893-0089-4D41-BBD2-A14AD6D8E97A}" type="slidenum">
              <a:rPr lang="de-DE" smtClean="0"/>
              <a:t>‹Nr.›</a:t>
            </a:fld>
            <a:endParaRPr lang="de-DE"/>
          </a:p>
        </p:txBody>
      </p:sp>
    </p:spTree>
    <p:extLst>
      <p:ext uri="{BB962C8B-B14F-4D97-AF65-F5344CB8AC3E}">
        <p14:creationId xmlns:p14="http://schemas.microsoft.com/office/powerpoint/2010/main" val="353730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07835A-3508-218C-9EEB-99349C1D8338}"/>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767D94FD-0AE0-43BD-20A4-2FD4224840C3}"/>
              </a:ext>
            </a:extLst>
          </p:cNvPr>
          <p:cNvSpPr>
            <a:spLocks noGrp="1"/>
          </p:cNvSpPr>
          <p:nvPr>
            <p:ph type="dt" sz="half" idx="10"/>
          </p:nvPr>
        </p:nvSpPr>
        <p:spPr/>
        <p:txBody>
          <a:bodyPr/>
          <a:lstStyle/>
          <a:p>
            <a:fld id="{41F73A5B-559A-4D13-9B17-82BCB9D61034}" type="datetimeFigureOut">
              <a:rPr lang="de-DE" smtClean="0"/>
              <a:t>12.08.2024</a:t>
            </a:fld>
            <a:endParaRPr lang="de-DE"/>
          </a:p>
        </p:txBody>
      </p:sp>
      <p:sp>
        <p:nvSpPr>
          <p:cNvPr id="4" name="Fußzeilenplatzhalter 3">
            <a:extLst>
              <a:ext uri="{FF2B5EF4-FFF2-40B4-BE49-F238E27FC236}">
                <a16:creationId xmlns:a16="http://schemas.microsoft.com/office/drawing/2014/main" id="{33FCE214-6224-92B7-733E-447E0862B7B0}"/>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3245E44D-7632-A7E0-0244-ADA00957DAE3}"/>
              </a:ext>
            </a:extLst>
          </p:cNvPr>
          <p:cNvSpPr>
            <a:spLocks noGrp="1"/>
          </p:cNvSpPr>
          <p:nvPr>
            <p:ph type="sldNum" sz="quarter" idx="12"/>
          </p:nvPr>
        </p:nvSpPr>
        <p:spPr/>
        <p:txBody>
          <a:bodyPr/>
          <a:lstStyle/>
          <a:p>
            <a:fld id="{13D1F893-0089-4D41-BBD2-A14AD6D8E97A}" type="slidenum">
              <a:rPr lang="de-DE" smtClean="0"/>
              <a:t>‹Nr.›</a:t>
            </a:fld>
            <a:endParaRPr lang="de-DE"/>
          </a:p>
        </p:txBody>
      </p:sp>
    </p:spTree>
    <p:extLst>
      <p:ext uri="{BB962C8B-B14F-4D97-AF65-F5344CB8AC3E}">
        <p14:creationId xmlns:p14="http://schemas.microsoft.com/office/powerpoint/2010/main" val="2386993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9625B5F-56C2-1826-DEDB-2C3B1FDDF79D}"/>
              </a:ext>
            </a:extLst>
          </p:cNvPr>
          <p:cNvSpPr>
            <a:spLocks noGrp="1"/>
          </p:cNvSpPr>
          <p:nvPr>
            <p:ph type="dt" sz="half" idx="10"/>
          </p:nvPr>
        </p:nvSpPr>
        <p:spPr/>
        <p:txBody>
          <a:bodyPr/>
          <a:lstStyle/>
          <a:p>
            <a:fld id="{41F73A5B-559A-4D13-9B17-82BCB9D61034}" type="datetimeFigureOut">
              <a:rPr lang="de-DE" smtClean="0"/>
              <a:t>12.08.2024</a:t>
            </a:fld>
            <a:endParaRPr lang="de-DE"/>
          </a:p>
        </p:txBody>
      </p:sp>
      <p:sp>
        <p:nvSpPr>
          <p:cNvPr id="3" name="Fußzeilenplatzhalter 2">
            <a:extLst>
              <a:ext uri="{FF2B5EF4-FFF2-40B4-BE49-F238E27FC236}">
                <a16:creationId xmlns:a16="http://schemas.microsoft.com/office/drawing/2014/main" id="{373A31D7-D206-9106-8DBD-8BFDFCEC6708}"/>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7DF56543-0283-1AD6-04BB-94173A38E629}"/>
              </a:ext>
            </a:extLst>
          </p:cNvPr>
          <p:cNvSpPr>
            <a:spLocks noGrp="1"/>
          </p:cNvSpPr>
          <p:nvPr>
            <p:ph type="sldNum" sz="quarter" idx="12"/>
          </p:nvPr>
        </p:nvSpPr>
        <p:spPr/>
        <p:txBody>
          <a:bodyPr/>
          <a:lstStyle/>
          <a:p>
            <a:fld id="{13D1F893-0089-4D41-BBD2-A14AD6D8E97A}" type="slidenum">
              <a:rPr lang="de-DE" smtClean="0"/>
              <a:t>‹Nr.›</a:t>
            </a:fld>
            <a:endParaRPr lang="de-DE"/>
          </a:p>
        </p:txBody>
      </p:sp>
    </p:spTree>
    <p:extLst>
      <p:ext uri="{BB962C8B-B14F-4D97-AF65-F5344CB8AC3E}">
        <p14:creationId xmlns:p14="http://schemas.microsoft.com/office/powerpoint/2010/main" val="1581933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F82092-2094-BBB1-F1EB-BDDD91B655AA}"/>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C5745B94-9E0F-FC2D-EB51-212EFE8B6E5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A19AFD8B-9A9A-7768-4BBE-74AB5A28BA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952D6384-DA0C-F7B3-A9F8-AD47FA4C7FCA}"/>
              </a:ext>
            </a:extLst>
          </p:cNvPr>
          <p:cNvSpPr>
            <a:spLocks noGrp="1"/>
          </p:cNvSpPr>
          <p:nvPr>
            <p:ph type="dt" sz="half" idx="10"/>
          </p:nvPr>
        </p:nvSpPr>
        <p:spPr/>
        <p:txBody>
          <a:bodyPr/>
          <a:lstStyle/>
          <a:p>
            <a:fld id="{41F73A5B-559A-4D13-9B17-82BCB9D61034}" type="datetimeFigureOut">
              <a:rPr lang="de-DE" smtClean="0"/>
              <a:t>12.08.2024</a:t>
            </a:fld>
            <a:endParaRPr lang="de-DE"/>
          </a:p>
        </p:txBody>
      </p:sp>
      <p:sp>
        <p:nvSpPr>
          <p:cNvPr id="6" name="Fußzeilenplatzhalter 5">
            <a:extLst>
              <a:ext uri="{FF2B5EF4-FFF2-40B4-BE49-F238E27FC236}">
                <a16:creationId xmlns:a16="http://schemas.microsoft.com/office/drawing/2014/main" id="{50EE35DB-6426-90AF-2C19-612B5EC2B00B}"/>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878204E3-7D72-CF5E-B8B6-DE528987A487}"/>
              </a:ext>
            </a:extLst>
          </p:cNvPr>
          <p:cNvSpPr>
            <a:spLocks noGrp="1"/>
          </p:cNvSpPr>
          <p:nvPr>
            <p:ph type="sldNum" sz="quarter" idx="12"/>
          </p:nvPr>
        </p:nvSpPr>
        <p:spPr/>
        <p:txBody>
          <a:bodyPr/>
          <a:lstStyle/>
          <a:p>
            <a:fld id="{13D1F893-0089-4D41-BBD2-A14AD6D8E97A}" type="slidenum">
              <a:rPr lang="de-DE" smtClean="0"/>
              <a:t>‹Nr.›</a:t>
            </a:fld>
            <a:endParaRPr lang="de-DE"/>
          </a:p>
        </p:txBody>
      </p:sp>
    </p:spTree>
    <p:extLst>
      <p:ext uri="{BB962C8B-B14F-4D97-AF65-F5344CB8AC3E}">
        <p14:creationId xmlns:p14="http://schemas.microsoft.com/office/powerpoint/2010/main" val="4089632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8466B1-DF2C-58E3-CAE3-1796FF8EE2B4}"/>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DF00B5DF-6F83-4248-B792-8951249DF2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EEE8D74A-AB77-B6A6-924A-5B4EF93BAD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DCE26C3D-58C4-330A-6E00-5BD4DD0740B8}"/>
              </a:ext>
            </a:extLst>
          </p:cNvPr>
          <p:cNvSpPr>
            <a:spLocks noGrp="1"/>
          </p:cNvSpPr>
          <p:nvPr>
            <p:ph type="dt" sz="half" idx="10"/>
          </p:nvPr>
        </p:nvSpPr>
        <p:spPr/>
        <p:txBody>
          <a:bodyPr/>
          <a:lstStyle/>
          <a:p>
            <a:fld id="{41F73A5B-559A-4D13-9B17-82BCB9D61034}" type="datetimeFigureOut">
              <a:rPr lang="de-DE" smtClean="0"/>
              <a:t>12.08.2024</a:t>
            </a:fld>
            <a:endParaRPr lang="de-DE"/>
          </a:p>
        </p:txBody>
      </p:sp>
      <p:sp>
        <p:nvSpPr>
          <p:cNvPr id="6" name="Fußzeilenplatzhalter 5">
            <a:extLst>
              <a:ext uri="{FF2B5EF4-FFF2-40B4-BE49-F238E27FC236}">
                <a16:creationId xmlns:a16="http://schemas.microsoft.com/office/drawing/2014/main" id="{75F515D5-FA3F-D9D8-2BFA-E0A36B819018}"/>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A841D767-3FF2-61BA-1E08-1664F58FE0C8}"/>
              </a:ext>
            </a:extLst>
          </p:cNvPr>
          <p:cNvSpPr>
            <a:spLocks noGrp="1"/>
          </p:cNvSpPr>
          <p:nvPr>
            <p:ph type="sldNum" sz="quarter" idx="12"/>
          </p:nvPr>
        </p:nvSpPr>
        <p:spPr/>
        <p:txBody>
          <a:bodyPr/>
          <a:lstStyle/>
          <a:p>
            <a:fld id="{13D1F893-0089-4D41-BBD2-A14AD6D8E97A}" type="slidenum">
              <a:rPr lang="de-DE" smtClean="0"/>
              <a:t>‹Nr.›</a:t>
            </a:fld>
            <a:endParaRPr lang="de-DE"/>
          </a:p>
        </p:txBody>
      </p:sp>
    </p:spTree>
    <p:extLst>
      <p:ext uri="{BB962C8B-B14F-4D97-AF65-F5344CB8AC3E}">
        <p14:creationId xmlns:p14="http://schemas.microsoft.com/office/powerpoint/2010/main" val="3934331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176595B4-05AF-AD2B-6749-E101F0D537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BAD5A87A-3D15-6168-D50A-5314FAC923F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A67751A-EF37-57AB-15F7-A151CE820C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1F73A5B-559A-4D13-9B17-82BCB9D61034}" type="datetimeFigureOut">
              <a:rPr lang="de-DE" smtClean="0"/>
              <a:t>12.08.2024</a:t>
            </a:fld>
            <a:endParaRPr lang="de-DE"/>
          </a:p>
        </p:txBody>
      </p:sp>
      <p:sp>
        <p:nvSpPr>
          <p:cNvPr id="5" name="Fußzeilenplatzhalter 4">
            <a:extLst>
              <a:ext uri="{FF2B5EF4-FFF2-40B4-BE49-F238E27FC236}">
                <a16:creationId xmlns:a16="http://schemas.microsoft.com/office/drawing/2014/main" id="{68FB430C-CA06-9758-EEB4-69F65A944B6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de-DE"/>
          </a:p>
        </p:txBody>
      </p:sp>
      <p:sp>
        <p:nvSpPr>
          <p:cNvPr id="6" name="Foliennummernplatzhalter 5">
            <a:extLst>
              <a:ext uri="{FF2B5EF4-FFF2-40B4-BE49-F238E27FC236}">
                <a16:creationId xmlns:a16="http://schemas.microsoft.com/office/drawing/2014/main" id="{00A62DDC-61DA-A844-0B58-EA056E36776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3D1F893-0089-4D41-BBD2-A14AD6D8E97A}" type="slidenum">
              <a:rPr lang="de-DE" smtClean="0"/>
              <a:t>‹Nr.›</a:t>
            </a:fld>
            <a:endParaRPr lang="de-DE"/>
          </a:p>
        </p:txBody>
      </p:sp>
    </p:spTree>
    <p:extLst>
      <p:ext uri="{BB962C8B-B14F-4D97-AF65-F5344CB8AC3E}">
        <p14:creationId xmlns:p14="http://schemas.microsoft.com/office/powerpoint/2010/main" val="2667042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154C769-5B6E-5C22-9516-5D7BE462E35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023190F5-D493-CE67-ED1B-D761BFA6998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5725225E-A593-BBE5-FA35-2952DE6D56A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0812C0-D4F0-C345-96B4-1E8B918506AC}" type="datetimeFigureOut">
              <a:rPr lang="en-US" smtClean="0"/>
              <a:t>8/12/2024</a:t>
            </a:fld>
            <a:endParaRPr lang="en-US"/>
          </a:p>
        </p:txBody>
      </p:sp>
      <p:sp>
        <p:nvSpPr>
          <p:cNvPr id="6" name="Slide Number Placeholder 5">
            <a:extLst>
              <a:ext uri="{FF2B5EF4-FFF2-40B4-BE49-F238E27FC236}">
                <a16:creationId xmlns:a16="http://schemas.microsoft.com/office/drawing/2014/main" id="{BB730E95-9162-1956-4897-1AA052698F9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9709E4-652E-524A-8D35-CF602AA44AAA}" type="slidenum">
              <a:rPr lang="en-US" smtClean="0"/>
              <a:t>‹Nr.›</a:t>
            </a:fld>
            <a:endParaRPr lang="en-US"/>
          </a:p>
        </p:txBody>
      </p:sp>
    </p:spTree>
    <p:extLst>
      <p:ext uri="{BB962C8B-B14F-4D97-AF65-F5344CB8AC3E}">
        <p14:creationId xmlns:p14="http://schemas.microsoft.com/office/powerpoint/2010/main" val="1679508059"/>
      </p:ext>
    </p:extLst>
  </p:cSld>
  <p:clrMap bg1="lt1" tx1="dk1" bg2="lt2" tx2="dk2" accent1="accent1" accent2="accent2" accent3="accent3" accent4="accent4" accent5="accent5" accent6="accent6" hlink="hlink" folHlink="folHlink"/>
  <p:sldLayoutIdLst>
    <p:sldLayoutId id="2147483662" r:id="rId1"/>
    <p:sldLayoutId id="2147483672" r:id="rId2"/>
    <p:sldLayoutId id="2147483664" r:id="rId3"/>
    <p:sldLayoutId id="2147483665" r:id="rId4"/>
    <p:sldLayoutId id="2147483666" r:id="rId5"/>
    <p:sldLayoutId id="2147483667" r:id="rId6"/>
    <p:sldLayoutId id="2147483668" r:id="rId7"/>
    <p:sldLayoutId id="2147483669" r:id="rId8"/>
    <p:sldLayoutId id="2147483673" r:id="rId9"/>
    <p:sldLayoutId id="2147483670" r:id="rId10"/>
    <p:sldLayoutId id="2147483671" r:id="rId11"/>
    <p:sldLayoutId id="2147483660" r:id="rId12"/>
    <p:sldLayoutId id="2147483674" r:id="rId13"/>
  </p:sldLayoutIdLst>
  <p:txStyles>
    <p:titleStyle>
      <a:lvl1pPr algn="l" defTabSz="914400" rtl="0" eaLnBrk="1" latinLnBrk="0" hangingPunct="1">
        <a:lnSpc>
          <a:spcPct val="90000"/>
        </a:lnSpc>
        <a:spcBef>
          <a:spcPct val="0"/>
        </a:spcBef>
        <a:buNone/>
        <a:defRPr sz="4800" kern="1200">
          <a:solidFill>
            <a:schemeClr val="tx1">
              <a:lumMod val="85000"/>
              <a:lumOff val="15000"/>
            </a:schemeClr>
          </a:solidFill>
          <a:latin typeface="Poppins" pitchFamily="2" charset="77"/>
          <a:ea typeface="+mj-ea"/>
          <a:cs typeface="Poppins" pitchFamily="2" charset="77"/>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85000"/>
              <a:lumOff val="1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6144">
          <p15:clr>
            <a:srgbClr val="F26B43"/>
          </p15:clr>
        </p15:guide>
        <p15:guide id="4" pos="7416">
          <p15:clr>
            <a:srgbClr val="F26B43"/>
          </p15:clr>
        </p15:guide>
        <p15:guide id="5" pos="312">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536A1-1A23-FDCA-E791-278F673BA931}"/>
              </a:ext>
            </a:extLst>
          </p:cNvPr>
          <p:cNvSpPr>
            <a:spLocks noGrp="1"/>
          </p:cNvSpPr>
          <p:nvPr>
            <p:ph type="title"/>
          </p:nvPr>
        </p:nvSpPr>
        <p:spPr/>
        <p:txBody>
          <a:bodyPr/>
          <a:lstStyle/>
          <a:p>
            <a:r>
              <a:rPr lang="de-DE"/>
              <a:t>Wie berechnet man ein Subnetz?</a:t>
            </a:r>
            <a:endParaRPr lang="en-US" dirty="0"/>
          </a:p>
        </p:txBody>
      </p:sp>
      <p:sp>
        <p:nvSpPr>
          <p:cNvPr id="4" name="Text Placeholder 3">
            <a:extLst>
              <a:ext uri="{FF2B5EF4-FFF2-40B4-BE49-F238E27FC236}">
                <a16:creationId xmlns:a16="http://schemas.microsoft.com/office/drawing/2014/main" id="{E44F0848-B081-1EB4-54CE-A4262714BD2C}"/>
              </a:ext>
            </a:extLst>
          </p:cNvPr>
          <p:cNvSpPr>
            <a:spLocks noGrp="1"/>
          </p:cNvSpPr>
          <p:nvPr>
            <p:ph type="body" sz="quarter" idx="14"/>
          </p:nvPr>
        </p:nvSpPr>
        <p:spPr/>
        <p:txBody>
          <a:bodyPr/>
          <a:lstStyle/>
          <a:p>
            <a:endParaRPr lang="en-US" dirty="0"/>
          </a:p>
        </p:txBody>
      </p:sp>
      <p:sp>
        <p:nvSpPr>
          <p:cNvPr id="5" name="Text Placeholder 4">
            <a:extLst>
              <a:ext uri="{FF2B5EF4-FFF2-40B4-BE49-F238E27FC236}">
                <a16:creationId xmlns:a16="http://schemas.microsoft.com/office/drawing/2014/main" id="{DAC5B7BB-086A-0BEE-471F-DC71F427D321}"/>
              </a:ext>
            </a:extLst>
          </p:cNvPr>
          <p:cNvSpPr>
            <a:spLocks noGrp="1"/>
          </p:cNvSpPr>
          <p:nvPr>
            <p:ph type="body" sz="quarter" idx="15"/>
          </p:nvPr>
        </p:nvSpPr>
        <p:spPr/>
        <p:txBody>
          <a:bodyPr/>
          <a:lstStyle/>
          <a:p>
            <a:r>
              <a:rPr lang="en-US"/>
              <a:t>Jörn Walter</a:t>
            </a:r>
            <a:endParaRPr lang="en-US" dirty="0"/>
          </a:p>
        </p:txBody>
      </p:sp>
      <p:pic>
        <p:nvPicPr>
          <p:cNvPr id="3" name="Bildplatzhalter 2">
            <a:extLst>
              <a:ext uri="{FF2B5EF4-FFF2-40B4-BE49-F238E27FC236}">
                <a16:creationId xmlns:a16="http://schemas.microsoft.com/office/drawing/2014/main" id="{12728DE5-51AB-B21E-88A5-12D05211196A}"/>
              </a:ext>
            </a:extLst>
          </p:cNvPr>
          <p:cNvPicPr>
            <a:picLocks noGrp="1" noChangeAspect="1"/>
          </p:cNvPicPr>
          <p:nvPr>
            <p:ph type="pic" sz="quarter" idx="13"/>
          </p:nvPr>
        </p:nvPicPr>
        <p:blipFill>
          <a:blip r:embed="rId2"/>
          <a:srcRect/>
          <a:stretch>
            <a:fillRect/>
          </a:stretch>
        </p:blipFill>
        <p:spPr/>
      </p:pic>
    </p:spTree>
    <p:extLst>
      <p:ext uri="{BB962C8B-B14F-4D97-AF65-F5344CB8AC3E}">
        <p14:creationId xmlns:p14="http://schemas.microsoft.com/office/powerpoint/2010/main" val="9795345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FBCC0F-74D1-AB74-FF4C-7D7CDFD8F617}"/>
              </a:ext>
            </a:extLst>
          </p:cNvPr>
          <p:cNvSpPr>
            <a:spLocks noGrp="1"/>
          </p:cNvSpPr>
          <p:nvPr>
            <p:ph type="title"/>
          </p:nvPr>
        </p:nvSpPr>
        <p:spPr/>
        <p:txBody>
          <a:bodyPr/>
          <a:lstStyle/>
          <a:p>
            <a:r>
              <a:rPr lang="de-DE"/>
              <a:t>Werkzeuge zur Subnetzberechnung</a:t>
            </a:r>
          </a:p>
        </p:txBody>
      </p:sp>
      <p:sp>
        <p:nvSpPr>
          <p:cNvPr id="3" name="Textplatzhalter 2">
            <a:extLst>
              <a:ext uri="{FF2B5EF4-FFF2-40B4-BE49-F238E27FC236}">
                <a16:creationId xmlns:a16="http://schemas.microsoft.com/office/drawing/2014/main" id="{0D9352ED-668C-4A96-9F0D-5470E7E516C3}"/>
              </a:ext>
            </a:extLst>
          </p:cNvPr>
          <p:cNvSpPr>
            <a:spLocks noGrp="1"/>
          </p:cNvSpPr>
          <p:nvPr>
            <p:ph type="body" sz="quarter" idx="13"/>
          </p:nvPr>
        </p:nvSpPr>
        <p:spPr/>
        <p:txBody>
          <a:bodyPr/>
          <a:lstStyle/>
          <a:p>
            <a:r>
              <a:rPr lang="de-DE"/>
              <a:t>Online-Rechner</a:t>
            </a:r>
          </a:p>
        </p:txBody>
      </p:sp>
      <p:sp>
        <p:nvSpPr>
          <p:cNvPr id="4" name="Textplatzhalter 3">
            <a:extLst>
              <a:ext uri="{FF2B5EF4-FFF2-40B4-BE49-F238E27FC236}">
                <a16:creationId xmlns:a16="http://schemas.microsoft.com/office/drawing/2014/main" id="{674BD8A2-AA05-0796-178A-DBB4F5538EB7}"/>
              </a:ext>
            </a:extLst>
          </p:cNvPr>
          <p:cNvSpPr>
            <a:spLocks noGrp="1"/>
          </p:cNvSpPr>
          <p:nvPr>
            <p:ph type="body" sz="quarter" idx="15"/>
          </p:nvPr>
        </p:nvSpPr>
        <p:spPr/>
        <p:txBody>
          <a:bodyPr/>
          <a:lstStyle/>
          <a:p>
            <a:r>
              <a:rPr lang="de-DE"/>
              <a:t>Software-Tools</a:t>
            </a:r>
          </a:p>
        </p:txBody>
      </p:sp>
      <p:sp>
        <p:nvSpPr>
          <p:cNvPr id="5" name="Textplatzhalter 4">
            <a:extLst>
              <a:ext uri="{FF2B5EF4-FFF2-40B4-BE49-F238E27FC236}">
                <a16:creationId xmlns:a16="http://schemas.microsoft.com/office/drawing/2014/main" id="{DB21449B-F45B-37B0-2851-69CDF23207D4}"/>
              </a:ext>
            </a:extLst>
          </p:cNvPr>
          <p:cNvSpPr>
            <a:spLocks noGrp="1"/>
          </p:cNvSpPr>
          <p:nvPr>
            <p:ph type="body" sz="quarter" idx="17"/>
          </p:nvPr>
        </p:nvSpPr>
        <p:spPr/>
        <p:txBody>
          <a:bodyPr/>
          <a:lstStyle/>
          <a:p>
            <a:r>
              <a:rPr lang="de-DE"/>
              <a:t>Eine Vielzahl von Online-Rechnern kann zur Subnetzberechnung genutzt werden. Diese Tools ermöglichen eine schnelle und genaue Berechnung von Subnetzen basierend auf den eingegebenen IP-Adressen und Subnetzmasken.</a:t>
            </a:r>
          </a:p>
        </p:txBody>
      </p:sp>
      <p:sp>
        <p:nvSpPr>
          <p:cNvPr id="6" name="Textplatzhalter 5">
            <a:extLst>
              <a:ext uri="{FF2B5EF4-FFF2-40B4-BE49-F238E27FC236}">
                <a16:creationId xmlns:a16="http://schemas.microsoft.com/office/drawing/2014/main" id="{F44D9DC6-F0E5-1392-0173-4D5EE17D25AF}"/>
              </a:ext>
            </a:extLst>
          </p:cNvPr>
          <p:cNvSpPr>
            <a:spLocks noGrp="1"/>
          </p:cNvSpPr>
          <p:nvPr>
            <p:ph type="body" sz="quarter" idx="18"/>
          </p:nvPr>
        </p:nvSpPr>
        <p:spPr/>
        <p:txBody>
          <a:bodyPr/>
          <a:lstStyle/>
          <a:p>
            <a:r>
              <a:rPr lang="de-DE"/>
              <a:t>Es gibt spezialisierte Software wie SolarWinds und IP Address Management Tools, die erweiterte Funktionen zur Subnetzüberwachung und -verwaltung bieten. Diese Tools erleichtern das Netzwerkmanagement erheblich.</a:t>
            </a:r>
          </a:p>
        </p:txBody>
      </p:sp>
      <p:pic>
        <p:nvPicPr>
          <p:cNvPr id="9" name="Bildplatzhalter 8">
            <a:extLst>
              <a:ext uri="{FF2B5EF4-FFF2-40B4-BE49-F238E27FC236}">
                <a16:creationId xmlns:a16="http://schemas.microsoft.com/office/drawing/2014/main" id="{1115A83B-60E7-81A9-18EA-E0533FAF4591}"/>
              </a:ext>
            </a:extLst>
          </p:cNvPr>
          <p:cNvPicPr>
            <a:picLocks noGrp="1" noChangeAspect="1"/>
          </p:cNvPicPr>
          <p:nvPr>
            <p:ph type="pic" sz="quarter" idx="19"/>
          </p:nvPr>
        </p:nvPicPr>
        <p:blipFill>
          <a:blip r:embed="rId2"/>
          <a:srcRect l="21440" r="21440"/>
          <a:stretch>
            <a:fillRect/>
          </a:stretch>
        </p:blipFill>
        <p:spPr/>
      </p:pic>
      <p:sp>
        <p:nvSpPr>
          <p:cNvPr id="8" name="Textplatzhalter 7">
            <a:extLst>
              <a:ext uri="{FF2B5EF4-FFF2-40B4-BE49-F238E27FC236}">
                <a16:creationId xmlns:a16="http://schemas.microsoft.com/office/drawing/2014/main" id="{D12D402B-361C-5BF8-9333-1A9D7D24B123}"/>
              </a:ext>
            </a:extLst>
          </p:cNvPr>
          <p:cNvSpPr>
            <a:spLocks noGrp="1"/>
          </p:cNvSpPr>
          <p:nvPr>
            <p:ph type="body" sz="quarter" idx="20"/>
          </p:nvPr>
        </p:nvSpPr>
        <p:spPr/>
        <p:txBody>
          <a:bodyPr/>
          <a:lstStyle/>
          <a:p>
            <a:r>
              <a:rPr lang="de-DE"/>
              <a:t>Photos provided by Unsplash</a:t>
            </a:r>
          </a:p>
        </p:txBody>
      </p:sp>
    </p:spTree>
    <p:extLst>
      <p:ext uri="{BB962C8B-B14F-4D97-AF65-F5344CB8AC3E}">
        <p14:creationId xmlns:p14="http://schemas.microsoft.com/office/powerpoint/2010/main" val="22743506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985EF9-89B6-0C61-4779-13BBAA3AA916}"/>
              </a:ext>
            </a:extLst>
          </p:cNvPr>
          <p:cNvSpPr>
            <a:spLocks noGrp="1"/>
          </p:cNvSpPr>
          <p:nvPr>
            <p:ph type="title"/>
          </p:nvPr>
        </p:nvSpPr>
        <p:spPr/>
        <p:txBody>
          <a:bodyPr/>
          <a:lstStyle/>
          <a:p>
            <a:r>
              <a:rPr lang="de-DE"/>
              <a:t>Subnetzüberwachung und -management</a:t>
            </a:r>
          </a:p>
        </p:txBody>
      </p:sp>
      <p:sp>
        <p:nvSpPr>
          <p:cNvPr id="3" name="Textplatzhalter 2">
            <a:extLst>
              <a:ext uri="{FF2B5EF4-FFF2-40B4-BE49-F238E27FC236}">
                <a16:creationId xmlns:a16="http://schemas.microsoft.com/office/drawing/2014/main" id="{263E9CD4-77DB-D718-E0FD-E37ACFBB2CB4}"/>
              </a:ext>
            </a:extLst>
          </p:cNvPr>
          <p:cNvSpPr>
            <a:spLocks noGrp="1"/>
          </p:cNvSpPr>
          <p:nvPr>
            <p:ph type="body" sz="quarter" idx="13"/>
          </p:nvPr>
        </p:nvSpPr>
        <p:spPr/>
        <p:txBody>
          <a:bodyPr/>
          <a:lstStyle/>
          <a:p>
            <a:r>
              <a:rPr lang="de-DE"/>
              <a:t>Strategien und Tools</a:t>
            </a:r>
          </a:p>
        </p:txBody>
      </p:sp>
      <p:sp>
        <p:nvSpPr>
          <p:cNvPr id="4" name="Textplatzhalter 3">
            <a:extLst>
              <a:ext uri="{FF2B5EF4-FFF2-40B4-BE49-F238E27FC236}">
                <a16:creationId xmlns:a16="http://schemas.microsoft.com/office/drawing/2014/main" id="{7D0D3BA7-B317-D0DE-C382-99AEE029EB63}"/>
              </a:ext>
            </a:extLst>
          </p:cNvPr>
          <p:cNvSpPr>
            <a:spLocks noGrp="1"/>
          </p:cNvSpPr>
          <p:nvPr>
            <p:ph type="body" sz="quarter" idx="16"/>
          </p:nvPr>
        </p:nvSpPr>
        <p:spPr/>
        <p:txBody>
          <a:bodyPr/>
          <a:lstStyle/>
          <a:p>
            <a:r>
              <a:rPr lang="de-DE"/>
              <a:t>Effektive Subnetzüberwachung und -management sind entscheidend für die Netzwerkleistung. Tools wie IP Address Managers (IPAM) und Netzwerküberwachungssoftware helfen bei der Überwachung von IP-Adressen, der Erkennung von Anomalien und der Verwaltung von Subnetzressourcen.</a:t>
            </a:r>
          </a:p>
        </p:txBody>
      </p:sp>
      <p:pic>
        <p:nvPicPr>
          <p:cNvPr id="7" name="Bildplatzhalter 6">
            <a:extLst>
              <a:ext uri="{FF2B5EF4-FFF2-40B4-BE49-F238E27FC236}">
                <a16:creationId xmlns:a16="http://schemas.microsoft.com/office/drawing/2014/main" id="{47C0F84D-7F94-0775-71B4-6B7C3F26EC54}"/>
              </a:ext>
            </a:extLst>
          </p:cNvPr>
          <p:cNvPicPr>
            <a:picLocks noGrp="1" noChangeAspect="1"/>
          </p:cNvPicPr>
          <p:nvPr>
            <p:ph type="pic" sz="quarter" idx="19"/>
          </p:nvPr>
        </p:nvPicPr>
        <p:blipFill>
          <a:blip r:embed="rId2"/>
          <a:srcRect l="28148" r="28148"/>
          <a:stretch>
            <a:fillRect/>
          </a:stretch>
        </p:blipFill>
        <p:spPr/>
      </p:pic>
      <p:sp>
        <p:nvSpPr>
          <p:cNvPr id="6" name="Textplatzhalter 5">
            <a:extLst>
              <a:ext uri="{FF2B5EF4-FFF2-40B4-BE49-F238E27FC236}">
                <a16:creationId xmlns:a16="http://schemas.microsoft.com/office/drawing/2014/main" id="{FD384A40-DF99-D297-DA8B-964BCA99D131}"/>
              </a:ext>
            </a:extLst>
          </p:cNvPr>
          <p:cNvSpPr>
            <a:spLocks noGrp="1"/>
          </p:cNvSpPr>
          <p:nvPr>
            <p:ph type="body" sz="quarter" idx="20"/>
          </p:nvPr>
        </p:nvSpPr>
        <p:spPr/>
        <p:txBody>
          <a:bodyPr/>
          <a:lstStyle/>
          <a:p>
            <a:r>
              <a:rPr lang="de-DE"/>
              <a:t>Photos provided by Unsplash</a:t>
            </a:r>
          </a:p>
        </p:txBody>
      </p:sp>
    </p:spTree>
    <p:extLst>
      <p:ext uri="{BB962C8B-B14F-4D97-AF65-F5344CB8AC3E}">
        <p14:creationId xmlns:p14="http://schemas.microsoft.com/office/powerpoint/2010/main" val="7351281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860E25-3E28-4A14-6021-93DF3B99FC73}"/>
              </a:ext>
            </a:extLst>
          </p:cNvPr>
          <p:cNvSpPr>
            <a:spLocks noGrp="1"/>
          </p:cNvSpPr>
          <p:nvPr>
            <p:ph type="title"/>
          </p:nvPr>
        </p:nvSpPr>
        <p:spPr/>
        <p:txBody>
          <a:bodyPr/>
          <a:lstStyle/>
          <a:p>
            <a:r>
              <a:rPr lang="de-DE"/>
              <a:t>Zusammenfassung und Fragen</a:t>
            </a:r>
          </a:p>
        </p:txBody>
      </p:sp>
      <p:sp>
        <p:nvSpPr>
          <p:cNvPr id="3" name="Textplatzhalter 2">
            <a:extLst>
              <a:ext uri="{FF2B5EF4-FFF2-40B4-BE49-F238E27FC236}">
                <a16:creationId xmlns:a16="http://schemas.microsoft.com/office/drawing/2014/main" id="{AB7B7C1E-B2FB-2CAD-2AF2-045783983DB5}"/>
              </a:ext>
            </a:extLst>
          </p:cNvPr>
          <p:cNvSpPr>
            <a:spLocks noGrp="1"/>
          </p:cNvSpPr>
          <p:nvPr>
            <p:ph type="body" sz="quarter" idx="13"/>
          </p:nvPr>
        </p:nvSpPr>
        <p:spPr/>
        <p:txBody>
          <a:bodyPr/>
          <a:lstStyle/>
          <a:p>
            <a:r>
              <a:rPr lang="de-DE"/>
              <a:t>Wichtige Punkte</a:t>
            </a:r>
          </a:p>
        </p:txBody>
      </p:sp>
      <p:sp>
        <p:nvSpPr>
          <p:cNvPr id="4" name="Textplatzhalter 3">
            <a:extLst>
              <a:ext uri="{FF2B5EF4-FFF2-40B4-BE49-F238E27FC236}">
                <a16:creationId xmlns:a16="http://schemas.microsoft.com/office/drawing/2014/main" id="{2BB30364-2001-A380-E9B1-FF5DDA7C78B3}"/>
              </a:ext>
            </a:extLst>
          </p:cNvPr>
          <p:cNvSpPr>
            <a:spLocks noGrp="1"/>
          </p:cNvSpPr>
          <p:nvPr>
            <p:ph type="body" sz="quarter" idx="16"/>
          </p:nvPr>
        </p:nvSpPr>
        <p:spPr/>
        <p:txBody>
          <a:bodyPr/>
          <a:lstStyle/>
          <a:p>
            <a:r>
              <a:rPr lang="de-DE"/>
              <a:t>Die Berechnung und Verwaltung von Subnetzen ist ein wesentlicher Bestandteil der Netzwerkadministration. Wichtige Konzepte wie IP-Adressen, Subnetzmasken, CIDR und VLSM wurden besprochen. Nutzen Sie die vorgestellten Werkzeuge und Best Practices, um häufige Fehler zu vermeiden und Ihre Netzwerke effizient zu verwalten.</a:t>
            </a:r>
          </a:p>
        </p:txBody>
      </p:sp>
      <p:pic>
        <p:nvPicPr>
          <p:cNvPr id="7" name="Bildplatzhalter 6">
            <a:extLst>
              <a:ext uri="{FF2B5EF4-FFF2-40B4-BE49-F238E27FC236}">
                <a16:creationId xmlns:a16="http://schemas.microsoft.com/office/drawing/2014/main" id="{84CF92C8-FDA8-448F-89E4-1AE6B4EF4F89}"/>
              </a:ext>
            </a:extLst>
          </p:cNvPr>
          <p:cNvPicPr>
            <a:picLocks noGrp="1" noChangeAspect="1"/>
          </p:cNvPicPr>
          <p:nvPr>
            <p:ph type="pic" sz="quarter" idx="19"/>
          </p:nvPr>
        </p:nvPicPr>
        <p:blipFill>
          <a:blip r:embed="rId2"/>
          <a:srcRect l="17222" r="17222"/>
          <a:stretch>
            <a:fillRect/>
          </a:stretch>
        </p:blipFill>
        <p:spPr/>
      </p:pic>
      <p:sp>
        <p:nvSpPr>
          <p:cNvPr id="6" name="Textplatzhalter 5">
            <a:extLst>
              <a:ext uri="{FF2B5EF4-FFF2-40B4-BE49-F238E27FC236}">
                <a16:creationId xmlns:a16="http://schemas.microsoft.com/office/drawing/2014/main" id="{1BC61985-D0C6-06FC-5C1A-37E71D2E1B4D}"/>
              </a:ext>
            </a:extLst>
          </p:cNvPr>
          <p:cNvSpPr>
            <a:spLocks noGrp="1"/>
          </p:cNvSpPr>
          <p:nvPr>
            <p:ph type="body" sz="quarter" idx="20"/>
          </p:nvPr>
        </p:nvSpPr>
        <p:spPr/>
        <p:txBody>
          <a:bodyPr/>
          <a:lstStyle/>
          <a:p>
            <a:r>
              <a:rPr lang="de-DE"/>
              <a:t>Photos provided by Unsplash</a:t>
            </a:r>
          </a:p>
        </p:txBody>
      </p:sp>
    </p:spTree>
    <p:extLst>
      <p:ext uri="{BB962C8B-B14F-4D97-AF65-F5344CB8AC3E}">
        <p14:creationId xmlns:p14="http://schemas.microsoft.com/office/powerpoint/2010/main" val="2469455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578557-71A3-D55F-B3D9-E9F1E3CC7051}"/>
              </a:ext>
            </a:extLst>
          </p:cNvPr>
          <p:cNvSpPr>
            <a:spLocks noGrp="1"/>
          </p:cNvSpPr>
          <p:nvPr>
            <p:ph type="title"/>
          </p:nvPr>
        </p:nvSpPr>
        <p:spPr/>
        <p:txBody>
          <a:bodyPr/>
          <a:lstStyle/>
          <a:p>
            <a:r>
              <a:rPr lang="de-DE"/>
              <a:t>Einführung in IP-Adressen</a:t>
            </a:r>
          </a:p>
        </p:txBody>
      </p:sp>
      <p:sp>
        <p:nvSpPr>
          <p:cNvPr id="3" name="Textplatzhalter 2">
            <a:extLst>
              <a:ext uri="{FF2B5EF4-FFF2-40B4-BE49-F238E27FC236}">
                <a16:creationId xmlns:a16="http://schemas.microsoft.com/office/drawing/2014/main" id="{933CE5C4-12D1-0C3B-1574-5135E43F879F}"/>
              </a:ext>
            </a:extLst>
          </p:cNvPr>
          <p:cNvSpPr>
            <a:spLocks noGrp="1"/>
          </p:cNvSpPr>
          <p:nvPr>
            <p:ph type="body" sz="quarter" idx="13"/>
          </p:nvPr>
        </p:nvSpPr>
        <p:spPr/>
        <p:txBody>
          <a:bodyPr/>
          <a:lstStyle/>
          <a:p>
            <a:r>
              <a:rPr lang="de-DE"/>
              <a:t>Grundlegende Konzepte</a:t>
            </a:r>
          </a:p>
        </p:txBody>
      </p:sp>
      <p:sp>
        <p:nvSpPr>
          <p:cNvPr id="4" name="Textplatzhalter 3">
            <a:extLst>
              <a:ext uri="{FF2B5EF4-FFF2-40B4-BE49-F238E27FC236}">
                <a16:creationId xmlns:a16="http://schemas.microsoft.com/office/drawing/2014/main" id="{7DFA68AE-4E5D-0EB5-0C3C-052430C585B2}"/>
              </a:ext>
            </a:extLst>
          </p:cNvPr>
          <p:cNvSpPr>
            <a:spLocks noGrp="1"/>
          </p:cNvSpPr>
          <p:nvPr>
            <p:ph type="body" sz="quarter" idx="16"/>
          </p:nvPr>
        </p:nvSpPr>
        <p:spPr/>
        <p:txBody>
          <a:bodyPr/>
          <a:lstStyle/>
          <a:p>
            <a:r>
              <a:rPr lang="de-DE"/>
              <a:t>IP-Adressen sind einzigartig für jedes im Netzwerk verbundene Gerät. Sie dienen zwei Hauptfunktionen: Netzwerkschnittstellenidentifikation und Standortadressierung. Es gibt zwei Haupttypen von IP-Adressen: IPv4 und IPv6. IPv4-Adressen bestehen aus 32 Bits und werden in vier Sätze von Dezimalzahlen unterteilt, während IPv6-Adressen aus 128 Bits bestehen.</a:t>
            </a:r>
          </a:p>
        </p:txBody>
      </p:sp>
      <p:pic>
        <p:nvPicPr>
          <p:cNvPr id="7" name="Bildplatzhalter 6">
            <a:extLst>
              <a:ext uri="{FF2B5EF4-FFF2-40B4-BE49-F238E27FC236}">
                <a16:creationId xmlns:a16="http://schemas.microsoft.com/office/drawing/2014/main" id="{9168BFC2-F12B-4831-8C8B-E7DCD7D46459}"/>
              </a:ext>
            </a:extLst>
          </p:cNvPr>
          <p:cNvPicPr>
            <a:picLocks noGrp="1" noChangeAspect="1"/>
          </p:cNvPicPr>
          <p:nvPr>
            <p:ph type="pic" sz="quarter" idx="19"/>
          </p:nvPr>
        </p:nvPicPr>
        <p:blipFill>
          <a:blip r:embed="rId2"/>
          <a:srcRect l="28148" r="28148"/>
          <a:stretch>
            <a:fillRect/>
          </a:stretch>
        </p:blipFill>
        <p:spPr/>
      </p:pic>
      <p:sp>
        <p:nvSpPr>
          <p:cNvPr id="6" name="Textplatzhalter 5">
            <a:extLst>
              <a:ext uri="{FF2B5EF4-FFF2-40B4-BE49-F238E27FC236}">
                <a16:creationId xmlns:a16="http://schemas.microsoft.com/office/drawing/2014/main" id="{AFBC4A3A-D945-F128-741C-4FCE8522DB82}"/>
              </a:ext>
            </a:extLst>
          </p:cNvPr>
          <p:cNvSpPr>
            <a:spLocks noGrp="1"/>
          </p:cNvSpPr>
          <p:nvPr>
            <p:ph type="body" sz="quarter" idx="20"/>
          </p:nvPr>
        </p:nvSpPr>
        <p:spPr/>
        <p:txBody>
          <a:bodyPr/>
          <a:lstStyle/>
          <a:p>
            <a:r>
              <a:rPr lang="de-DE"/>
              <a:t>Photos provided by Unsplash</a:t>
            </a:r>
          </a:p>
        </p:txBody>
      </p:sp>
    </p:spTree>
    <p:extLst>
      <p:ext uri="{BB962C8B-B14F-4D97-AF65-F5344CB8AC3E}">
        <p14:creationId xmlns:p14="http://schemas.microsoft.com/office/powerpoint/2010/main" val="2657048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8AF71C-8554-F057-B842-12C81FAFE860}"/>
              </a:ext>
            </a:extLst>
          </p:cNvPr>
          <p:cNvSpPr>
            <a:spLocks noGrp="1"/>
          </p:cNvSpPr>
          <p:nvPr>
            <p:ph type="title"/>
          </p:nvPr>
        </p:nvSpPr>
        <p:spPr/>
        <p:txBody>
          <a:bodyPr/>
          <a:lstStyle/>
          <a:p>
            <a:r>
              <a:rPr lang="de-DE"/>
              <a:t>Subnetzmaske verstehen</a:t>
            </a:r>
          </a:p>
        </p:txBody>
      </p:sp>
      <p:pic>
        <p:nvPicPr>
          <p:cNvPr id="9" name="Bildplatzhalter 8">
            <a:extLst>
              <a:ext uri="{FF2B5EF4-FFF2-40B4-BE49-F238E27FC236}">
                <a16:creationId xmlns:a16="http://schemas.microsoft.com/office/drawing/2014/main" id="{C487600A-406D-2C22-57D3-47C4EDE84B55}"/>
              </a:ext>
            </a:extLst>
          </p:cNvPr>
          <p:cNvPicPr>
            <a:picLocks noGrp="1" noChangeAspect="1"/>
          </p:cNvPicPr>
          <p:nvPr>
            <p:ph type="pic" sz="quarter" idx="19"/>
          </p:nvPr>
        </p:nvPicPr>
        <p:blipFill>
          <a:blip r:embed="rId2"/>
          <a:srcRect l="7670" r="7670"/>
          <a:stretch>
            <a:fillRect/>
          </a:stretch>
        </p:blipFill>
        <p:spPr/>
      </p:pic>
      <p:sp>
        <p:nvSpPr>
          <p:cNvPr id="4" name="Textplatzhalter 3">
            <a:extLst>
              <a:ext uri="{FF2B5EF4-FFF2-40B4-BE49-F238E27FC236}">
                <a16:creationId xmlns:a16="http://schemas.microsoft.com/office/drawing/2014/main" id="{739C0758-DB41-ADE6-342A-31C235C92FD1}"/>
              </a:ext>
            </a:extLst>
          </p:cNvPr>
          <p:cNvSpPr>
            <a:spLocks noGrp="1"/>
          </p:cNvSpPr>
          <p:nvPr>
            <p:ph type="body" sz="quarter" idx="21"/>
          </p:nvPr>
        </p:nvSpPr>
        <p:spPr/>
        <p:txBody>
          <a:bodyPr/>
          <a:lstStyle/>
          <a:p>
            <a:r>
              <a:rPr lang="de-DE"/>
              <a:t>Definition einer Subnetzmaske</a:t>
            </a:r>
          </a:p>
        </p:txBody>
      </p:sp>
      <p:sp>
        <p:nvSpPr>
          <p:cNvPr id="5" name="Textplatzhalter 4">
            <a:extLst>
              <a:ext uri="{FF2B5EF4-FFF2-40B4-BE49-F238E27FC236}">
                <a16:creationId xmlns:a16="http://schemas.microsoft.com/office/drawing/2014/main" id="{566F8278-5CD4-FFFC-EB77-4698919A972B}"/>
              </a:ext>
            </a:extLst>
          </p:cNvPr>
          <p:cNvSpPr>
            <a:spLocks noGrp="1"/>
          </p:cNvSpPr>
          <p:nvPr>
            <p:ph type="body" sz="quarter" idx="17"/>
          </p:nvPr>
        </p:nvSpPr>
        <p:spPr/>
        <p:txBody>
          <a:bodyPr/>
          <a:lstStyle/>
          <a:p>
            <a:r>
              <a:rPr lang="de-DE"/>
              <a:t>Eine Subnetzmaske ist eine 32-Bit-Nummer, die verwendet wird, um IP-Adressen in Subnetze zu unterteilen. Sie hilft dabei, festzustellen, welcher Teil der IP-Adresse das Netzwerk und welcher Teil das Gerät spezifisch adressiert.</a:t>
            </a:r>
          </a:p>
        </p:txBody>
      </p:sp>
      <p:sp>
        <p:nvSpPr>
          <p:cNvPr id="6" name="Textplatzhalter 5">
            <a:extLst>
              <a:ext uri="{FF2B5EF4-FFF2-40B4-BE49-F238E27FC236}">
                <a16:creationId xmlns:a16="http://schemas.microsoft.com/office/drawing/2014/main" id="{1D4024FA-7DCE-4EE7-AACB-3C47E4AA5EBB}"/>
              </a:ext>
            </a:extLst>
          </p:cNvPr>
          <p:cNvSpPr>
            <a:spLocks noGrp="1"/>
          </p:cNvSpPr>
          <p:nvPr>
            <p:ph type="body" sz="quarter" idx="18"/>
          </p:nvPr>
        </p:nvSpPr>
        <p:spPr/>
        <p:txBody>
          <a:bodyPr/>
          <a:lstStyle/>
          <a:p>
            <a:r>
              <a:rPr lang="de-DE"/>
              <a:t>Subnetzmasken sind wichtig, da sie die effiziente Nutzung von IP-Adressen ermöglichen. Durch die Aufteilung des Netzwerks in kleinere Subnetze können Netzwerkadministratoren die Netzwerkleistung verbessern und Sicherheitsmaßnahmen umsetzen.</a:t>
            </a:r>
          </a:p>
        </p:txBody>
      </p:sp>
      <p:sp>
        <p:nvSpPr>
          <p:cNvPr id="7" name="Textplatzhalter 6">
            <a:extLst>
              <a:ext uri="{FF2B5EF4-FFF2-40B4-BE49-F238E27FC236}">
                <a16:creationId xmlns:a16="http://schemas.microsoft.com/office/drawing/2014/main" id="{0B89270D-FA5E-A2D3-41E9-DCC021972AE8}"/>
              </a:ext>
            </a:extLst>
          </p:cNvPr>
          <p:cNvSpPr>
            <a:spLocks noGrp="1"/>
          </p:cNvSpPr>
          <p:nvPr>
            <p:ph type="body" sz="quarter" idx="20"/>
          </p:nvPr>
        </p:nvSpPr>
        <p:spPr/>
        <p:txBody>
          <a:bodyPr/>
          <a:lstStyle/>
          <a:p>
            <a:r>
              <a:rPr lang="de-DE"/>
              <a:t>Photos provided by Unsplash</a:t>
            </a:r>
          </a:p>
        </p:txBody>
      </p:sp>
      <p:sp>
        <p:nvSpPr>
          <p:cNvPr id="8" name="Textplatzhalter 7">
            <a:extLst>
              <a:ext uri="{FF2B5EF4-FFF2-40B4-BE49-F238E27FC236}">
                <a16:creationId xmlns:a16="http://schemas.microsoft.com/office/drawing/2014/main" id="{59A0286C-F310-41A0-968F-14068C2964A5}"/>
              </a:ext>
            </a:extLst>
          </p:cNvPr>
          <p:cNvSpPr>
            <a:spLocks noGrp="1"/>
          </p:cNvSpPr>
          <p:nvPr>
            <p:ph type="body" sz="quarter" idx="22"/>
          </p:nvPr>
        </p:nvSpPr>
        <p:spPr/>
        <p:txBody>
          <a:bodyPr/>
          <a:lstStyle/>
          <a:p>
            <a:r>
              <a:rPr lang="de-DE"/>
              <a:t>Bedeutung der Subnetzmaske</a:t>
            </a:r>
          </a:p>
        </p:txBody>
      </p:sp>
    </p:spTree>
    <p:extLst>
      <p:ext uri="{BB962C8B-B14F-4D97-AF65-F5344CB8AC3E}">
        <p14:creationId xmlns:p14="http://schemas.microsoft.com/office/powerpoint/2010/main" val="42098614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EFE0EF-B0C3-2DE7-2E66-6236CF31B92F}"/>
              </a:ext>
            </a:extLst>
          </p:cNvPr>
          <p:cNvSpPr>
            <a:spLocks noGrp="1"/>
          </p:cNvSpPr>
          <p:nvPr>
            <p:ph type="title"/>
          </p:nvPr>
        </p:nvSpPr>
        <p:spPr/>
        <p:txBody>
          <a:bodyPr/>
          <a:lstStyle/>
          <a:p>
            <a:r>
              <a:rPr lang="de-DE"/>
              <a:t>Grundlagen der Subnetzberechnung</a:t>
            </a:r>
          </a:p>
        </p:txBody>
      </p:sp>
      <p:sp>
        <p:nvSpPr>
          <p:cNvPr id="3" name="Textplatzhalter 2">
            <a:extLst>
              <a:ext uri="{FF2B5EF4-FFF2-40B4-BE49-F238E27FC236}">
                <a16:creationId xmlns:a16="http://schemas.microsoft.com/office/drawing/2014/main" id="{93FE5B1A-4FA1-45E2-2517-841D3864542F}"/>
              </a:ext>
            </a:extLst>
          </p:cNvPr>
          <p:cNvSpPr>
            <a:spLocks noGrp="1"/>
          </p:cNvSpPr>
          <p:nvPr>
            <p:ph type="body" sz="quarter" idx="13"/>
          </p:nvPr>
        </p:nvSpPr>
        <p:spPr/>
        <p:txBody>
          <a:bodyPr/>
          <a:lstStyle/>
          <a:p>
            <a:r>
              <a:rPr lang="de-DE"/>
              <a:t>Binäre Berechnung</a:t>
            </a:r>
          </a:p>
        </p:txBody>
      </p:sp>
      <p:sp>
        <p:nvSpPr>
          <p:cNvPr id="4" name="Textplatzhalter 3">
            <a:extLst>
              <a:ext uri="{FF2B5EF4-FFF2-40B4-BE49-F238E27FC236}">
                <a16:creationId xmlns:a16="http://schemas.microsoft.com/office/drawing/2014/main" id="{86B81E24-687E-85FD-5F99-D9B083F52FEE}"/>
              </a:ext>
            </a:extLst>
          </p:cNvPr>
          <p:cNvSpPr>
            <a:spLocks noGrp="1"/>
          </p:cNvSpPr>
          <p:nvPr>
            <p:ph type="body" sz="quarter" idx="14"/>
          </p:nvPr>
        </p:nvSpPr>
        <p:spPr/>
        <p:txBody>
          <a:bodyPr/>
          <a:lstStyle/>
          <a:p>
            <a:r>
              <a:rPr lang="de-DE"/>
              <a:t>AND-Operation</a:t>
            </a:r>
          </a:p>
        </p:txBody>
      </p:sp>
      <p:sp>
        <p:nvSpPr>
          <p:cNvPr id="5" name="Textplatzhalter 4">
            <a:extLst>
              <a:ext uri="{FF2B5EF4-FFF2-40B4-BE49-F238E27FC236}">
                <a16:creationId xmlns:a16="http://schemas.microsoft.com/office/drawing/2014/main" id="{5CB9E31E-483F-BAB7-C7BF-7DE3F4AAF7EE}"/>
              </a:ext>
            </a:extLst>
          </p:cNvPr>
          <p:cNvSpPr>
            <a:spLocks noGrp="1"/>
          </p:cNvSpPr>
          <p:nvPr>
            <p:ph type="body" sz="quarter" idx="15"/>
          </p:nvPr>
        </p:nvSpPr>
        <p:spPr/>
        <p:txBody>
          <a:bodyPr/>
          <a:lstStyle/>
          <a:p>
            <a:r>
              <a:rPr lang="de-DE"/>
              <a:t>Bestimmen der Subnetze</a:t>
            </a:r>
          </a:p>
        </p:txBody>
      </p:sp>
      <p:sp>
        <p:nvSpPr>
          <p:cNvPr id="6" name="Textplatzhalter 5">
            <a:extLst>
              <a:ext uri="{FF2B5EF4-FFF2-40B4-BE49-F238E27FC236}">
                <a16:creationId xmlns:a16="http://schemas.microsoft.com/office/drawing/2014/main" id="{D890963C-08DF-A14C-1DA4-DFE263AAB338}"/>
              </a:ext>
            </a:extLst>
          </p:cNvPr>
          <p:cNvSpPr>
            <a:spLocks noGrp="1"/>
          </p:cNvSpPr>
          <p:nvPr>
            <p:ph type="body" sz="quarter" idx="16"/>
          </p:nvPr>
        </p:nvSpPr>
        <p:spPr/>
        <p:txBody>
          <a:bodyPr/>
          <a:lstStyle/>
          <a:p>
            <a:r>
              <a:rPr lang="de-DE"/>
              <a:t>Die Subnetzberechnung beginnt mit der Umwandlung der IP-Adresse und der Subnetzmaske in binäre Form. Dieser Schritt erleichtert die Identifizierung des Netzwerk- und des Hostteils.</a:t>
            </a:r>
          </a:p>
        </p:txBody>
      </p:sp>
      <p:sp>
        <p:nvSpPr>
          <p:cNvPr id="7" name="Textplatzhalter 6">
            <a:extLst>
              <a:ext uri="{FF2B5EF4-FFF2-40B4-BE49-F238E27FC236}">
                <a16:creationId xmlns:a16="http://schemas.microsoft.com/office/drawing/2014/main" id="{0BC8C32D-7601-2282-9BFB-7947BC2B3D07}"/>
              </a:ext>
            </a:extLst>
          </p:cNvPr>
          <p:cNvSpPr>
            <a:spLocks noGrp="1"/>
          </p:cNvSpPr>
          <p:nvPr>
            <p:ph type="body" sz="quarter" idx="17"/>
          </p:nvPr>
        </p:nvSpPr>
        <p:spPr/>
        <p:txBody>
          <a:bodyPr/>
          <a:lstStyle/>
          <a:p>
            <a:r>
              <a:rPr lang="de-DE"/>
              <a:t>Durch die Anwendung einer binären AND-Operation zwischen der IP-Adresse und der Subnetzmaske können Netzwerk- und Hostadressen berechnet werden. Diese Operation ist grundlegend für die Subnetzberechnung und -zuordnung.</a:t>
            </a:r>
          </a:p>
        </p:txBody>
      </p:sp>
      <p:sp>
        <p:nvSpPr>
          <p:cNvPr id="8" name="Textplatzhalter 7">
            <a:extLst>
              <a:ext uri="{FF2B5EF4-FFF2-40B4-BE49-F238E27FC236}">
                <a16:creationId xmlns:a16="http://schemas.microsoft.com/office/drawing/2014/main" id="{75C93B42-BC0C-C309-824B-F0E7E2E82A11}"/>
              </a:ext>
            </a:extLst>
          </p:cNvPr>
          <p:cNvSpPr>
            <a:spLocks noGrp="1"/>
          </p:cNvSpPr>
          <p:nvPr>
            <p:ph type="body" sz="quarter" idx="18"/>
          </p:nvPr>
        </p:nvSpPr>
        <p:spPr/>
        <p:txBody>
          <a:bodyPr/>
          <a:lstStyle/>
          <a:p>
            <a:r>
              <a:rPr lang="de-DE"/>
              <a:t>Nachdem die Netzwerke und Hosts identifiziert wurden, können die möglichen Subnetze durch Variationen in den Host-Bits erkannt werden. Das Verständnis dieser Muster ist entscheidend für die genaue Subnetzplanung.</a:t>
            </a:r>
          </a:p>
        </p:txBody>
      </p:sp>
    </p:spTree>
    <p:extLst>
      <p:ext uri="{BB962C8B-B14F-4D97-AF65-F5344CB8AC3E}">
        <p14:creationId xmlns:p14="http://schemas.microsoft.com/office/powerpoint/2010/main" val="3086805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130625-0684-1535-48B8-502DF7B72D57}"/>
              </a:ext>
            </a:extLst>
          </p:cNvPr>
          <p:cNvSpPr>
            <a:spLocks noGrp="1"/>
          </p:cNvSpPr>
          <p:nvPr>
            <p:ph type="title"/>
          </p:nvPr>
        </p:nvSpPr>
        <p:spPr/>
        <p:txBody>
          <a:bodyPr/>
          <a:lstStyle/>
          <a:p>
            <a:r>
              <a:rPr lang="de-DE"/>
              <a:t>Beispiel: Einfache Subnetzberechnung</a:t>
            </a:r>
          </a:p>
        </p:txBody>
      </p:sp>
      <p:sp>
        <p:nvSpPr>
          <p:cNvPr id="3" name="Textplatzhalter 2">
            <a:extLst>
              <a:ext uri="{FF2B5EF4-FFF2-40B4-BE49-F238E27FC236}">
                <a16:creationId xmlns:a16="http://schemas.microsoft.com/office/drawing/2014/main" id="{4594E65F-B7EE-35B7-E1CF-8B8F0C98495A}"/>
              </a:ext>
            </a:extLst>
          </p:cNvPr>
          <p:cNvSpPr>
            <a:spLocks noGrp="1"/>
          </p:cNvSpPr>
          <p:nvPr>
            <p:ph type="body" sz="quarter" idx="13"/>
          </p:nvPr>
        </p:nvSpPr>
        <p:spPr/>
        <p:txBody>
          <a:bodyPr/>
          <a:lstStyle/>
          <a:p>
            <a:r>
              <a:rPr lang="de-DE"/>
              <a:t>IP-Adresse und Subnetzmaske</a:t>
            </a:r>
          </a:p>
        </p:txBody>
      </p:sp>
      <p:sp>
        <p:nvSpPr>
          <p:cNvPr id="4" name="Textplatzhalter 3">
            <a:extLst>
              <a:ext uri="{FF2B5EF4-FFF2-40B4-BE49-F238E27FC236}">
                <a16:creationId xmlns:a16="http://schemas.microsoft.com/office/drawing/2014/main" id="{3DF526FD-8D78-1776-00B2-4DF9930AACD6}"/>
              </a:ext>
            </a:extLst>
          </p:cNvPr>
          <p:cNvSpPr>
            <a:spLocks noGrp="1"/>
          </p:cNvSpPr>
          <p:nvPr>
            <p:ph type="body" sz="quarter" idx="14"/>
          </p:nvPr>
        </p:nvSpPr>
        <p:spPr/>
        <p:txBody>
          <a:bodyPr/>
          <a:lstStyle/>
          <a:p>
            <a:r>
              <a:rPr lang="de-DE"/>
              <a:t>Berechnung der Subnetze</a:t>
            </a:r>
          </a:p>
        </p:txBody>
      </p:sp>
      <p:sp>
        <p:nvSpPr>
          <p:cNvPr id="5" name="Textplatzhalter 4">
            <a:extLst>
              <a:ext uri="{FF2B5EF4-FFF2-40B4-BE49-F238E27FC236}">
                <a16:creationId xmlns:a16="http://schemas.microsoft.com/office/drawing/2014/main" id="{BBBCF9C9-1C74-536A-D58D-40404D37C061}"/>
              </a:ext>
            </a:extLst>
          </p:cNvPr>
          <p:cNvSpPr>
            <a:spLocks noGrp="1"/>
          </p:cNvSpPr>
          <p:nvPr>
            <p:ph type="body" sz="quarter" idx="16"/>
          </p:nvPr>
        </p:nvSpPr>
        <p:spPr/>
        <p:txBody>
          <a:bodyPr/>
          <a:lstStyle/>
          <a:p>
            <a:r>
              <a:rPr lang="de-DE"/>
              <a:t>Nehmen wir eine Beispiel-IP-Adresse 192.168.1.0 und eine Subnetzmaske von 255.255.255.0. Diese Kombination zeigt an, dass die ersten drei Oktette für das Netzwerk und das letzte Oktett für Hosts reserviert sind.</a:t>
            </a:r>
          </a:p>
        </p:txBody>
      </p:sp>
      <p:sp>
        <p:nvSpPr>
          <p:cNvPr id="6" name="Textplatzhalter 5">
            <a:extLst>
              <a:ext uri="{FF2B5EF4-FFF2-40B4-BE49-F238E27FC236}">
                <a16:creationId xmlns:a16="http://schemas.microsoft.com/office/drawing/2014/main" id="{57D48114-353F-615F-2CCA-9BB21B21E420}"/>
              </a:ext>
            </a:extLst>
          </p:cNvPr>
          <p:cNvSpPr>
            <a:spLocks noGrp="1"/>
          </p:cNvSpPr>
          <p:nvPr>
            <p:ph type="body" sz="quarter" idx="17"/>
          </p:nvPr>
        </p:nvSpPr>
        <p:spPr/>
        <p:txBody>
          <a:bodyPr/>
          <a:lstStyle/>
          <a:p>
            <a:r>
              <a:rPr lang="de-DE"/>
              <a:t>Durch Ändern der Hostbits innerhalb des vierten Oktetts können wir verschiedene Subnetze berechnen. Zum Beispiel 192.168.1.0 bis 192.168.1.255, wobei 192.168.1.1 der erste Host und 192.168.1.254 der letzte Host im Subnetz ist.</a:t>
            </a:r>
          </a:p>
        </p:txBody>
      </p:sp>
      <p:pic>
        <p:nvPicPr>
          <p:cNvPr id="9" name="Bildplatzhalter 8">
            <a:extLst>
              <a:ext uri="{FF2B5EF4-FFF2-40B4-BE49-F238E27FC236}">
                <a16:creationId xmlns:a16="http://schemas.microsoft.com/office/drawing/2014/main" id="{555B1FF7-FDE1-5AC6-D597-8CCCC5BD1555}"/>
              </a:ext>
            </a:extLst>
          </p:cNvPr>
          <p:cNvPicPr>
            <a:picLocks noGrp="1" noChangeAspect="1"/>
          </p:cNvPicPr>
          <p:nvPr>
            <p:ph type="pic" sz="quarter" idx="19"/>
          </p:nvPr>
        </p:nvPicPr>
        <p:blipFill>
          <a:blip r:embed="rId2"/>
          <a:srcRect l="28148" r="28148"/>
          <a:stretch>
            <a:fillRect/>
          </a:stretch>
        </p:blipFill>
        <p:spPr/>
      </p:pic>
      <p:sp>
        <p:nvSpPr>
          <p:cNvPr id="8" name="Textplatzhalter 7">
            <a:extLst>
              <a:ext uri="{FF2B5EF4-FFF2-40B4-BE49-F238E27FC236}">
                <a16:creationId xmlns:a16="http://schemas.microsoft.com/office/drawing/2014/main" id="{209C8D1E-3C0D-8478-46CC-FABA78F691F4}"/>
              </a:ext>
            </a:extLst>
          </p:cNvPr>
          <p:cNvSpPr>
            <a:spLocks noGrp="1"/>
          </p:cNvSpPr>
          <p:nvPr>
            <p:ph type="body" sz="quarter" idx="20"/>
          </p:nvPr>
        </p:nvSpPr>
        <p:spPr/>
        <p:txBody>
          <a:bodyPr/>
          <a:lstStyle/>
          <a:p>
            <a:r>
              <a:rPr lang="de-DE"/>
              <a:t>Photos provided by Unsplash</a:t>
            </a:r>
          </a:p>
        </p:txBody>
      </p:sp>
    </p:spTree>
    <p:extLst>
      <p:ext uri="{BB962C8B-B14F-4D97-AF65-F5344CB8AC3E}">
        <p14:creationId xmlns:p14="http://schemas.microsoft.com/office/powerpoint/2010/main" val="15839428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6989CF1-DE35-56EB-AE05-F1972D8BF939}"/>
              </a:ext>
            </a:extLst>
          </p:cNvPr>
          <p:cNvSpPr>
            <a:spLocks noGrp="1"/>
          </p:cNvSpPr>
          <p:nvPr>
            <p:ph type="title"/>
          </p:nvPr>
        </p:nvSpPr>
        <p:spPr/>
        <p:txBody>
          <a:bodyPr/>
          <a:lstStyle/>
          <a:p>
            <a:r>
              <a:rPr lang="de-DE"/>
              <a:t>Klassenlose Inter-Domain-Routing (CIDR)</a:t>
            </a:r>
          </a:p>
        </p:txBody>
      </p:sp>
      <p:sp>
        <p:nvSpPr>
          <p:cNvPr id="3" name="Textplatzhalter 2">
            <a:extLst>
              <a:ext uri="{FF2B5EF4-FFF2-40B4-BE49-F238E27FC236}">
                <a16:creationId xmlns:a16="http://schemas.microsoft.com/office/drawing/2014/main" id="{50EF679D-0E82-1F2D-FAAA-C44F79AD3D7A}"/>
              </a:ext>
            </a:extLst>
          </p:cNvPr>
          <p:cNvSpPr>
            <a:spLocks noGrp="1"/>
          </p:cNvSpPr>
          <p:nvPr>
            <p:ph type="body" sz="quarter" idx="13"/>
          </p:nvPr>
        </p:nvSpPr>
        <p:spPr/>
        <p:txBody>
          <a:bodyPr/>
          <a:lstStyle/>
          <a:p>
            <a:r>
              <a:rPr lang="de-DE"/>
              <a:t>CIDR Erklärung</a:t>
            </a:r>
          </a:p>
        </p:txBody>
      </p:sp>
      <p:sp>
        <p:nvSpPr>
          <p:cNvPr id="4" name="Textplatzhalter 3">
            <a:extLst>
              <a:ext uri="{FF2B5EF4-FFF2-40B4-BE49-F238E27FC236}">
                <a16:creationId xmlns:a16="http://schemas.microsoft.com/office/drawing/2014/main" id="{2F813DC1-C340-5ABC-CE85-E6FCD93E2A78}"/>
              </a:ext>
            </a:extLst>
          </p:cNvPr>
          <p:cNvSpPr>
            <a:spLocks noGrp="1"/>
          </p:cNvSpPr>
          <p:nvPr>
            <p:ph type="body" sz="quarter" idx="16"/>
          </p:nvPr>
        </p:nvSpPr>
        <p:spPr/>
        <p:txBody>
          <a:bodyPr/>
          <a:lstStyle/>
          <a:p>
            <a:r>
              <a:rPr lang="de-DE"/>
              <a:t>CIDR (Classless Inter-Domain Routing) ist eine Methode zur Netzwerkadressierung, die es ermöglicht, flexibler und effizienter IP-Adressräume zu nutzen. Anstatt starrer Klassengrenzen (A, B, C) erlaubt CIDR variabel lange Präfixe, was eine feinere Unterteilung und Verwaltung von IP-Adressräumen ermöglicht.</a:t>
            </a:r>
          </a:p>
        </p:txBody>
      </p:sp>
      <p:pic>
        <p:nvPicPr>
          <p:cNvPr id="7" name="Bildplatzhalter 6">
            <a:extLst>
              <a:ext uri="{FF2B5EF4-FFF2-40B4-BE49-F238E27FC236}">
                <a16:creationId xmlns:a16="http://schemas.microsoft.com/office/drawing/2014/main" id="{492F10DE-24A1-69AA-A2E0-A572B14649FB}"/>
              </a:ext>
            </a:extLst>
          </p:cNvPr>
          <p:cNvPicPr>
            <a:picLocks noGrp="1" noChangeAspect="1"/>
          </p:cNvPicPr>
          <p:nvPr>
            <p:ph type="pic" sz="quarter" idx="19"/>
          </p:nvPr>
        </p:nvPicPr>
        <p:blipFill>
          <a:blip r:embed="rId2"/>
          <a:srcRect l="28178" r="28178"/>
          <a:stretch>
            <a:fillRect/>
          </a:stretch>
        </p:blipFill>
        <p:spPr/>
      </p:pic>
      <p:sp>
        <p:nvSpPr>
          <p:cNvPr id="6" name="Textplatzhalter 5">
            <a:extLst>
              <a:ext uri="{FF2B5EF4-FFF2-40B4-BE49-F238E27FC236}">
                <a16:creationId xmlns:a16="http://schemas.microsoft.com/office/drawing/2014/main" id="{9F835968-D7D9-A064-7AB6-680529A94F7D}"/>
              </a:ext>
            </a:extLst>
          </p:cNvPr>
          <p:cNvSpPr>
            <a:spLocks noGrp="1"/>
          </p:cNvSpPr>
          <p:nvPr>
            <p:ph type="body" sz="quarter" idx="20"/>
          </p:nvPr>
        </p:nvSpPr>
        <p:spPr/>
        <p:txBody>
          <a:bodyPr/>
          <a:lstStyle/>
          <a:p>
            <a:r>
              <a:rPr lang="de-DE"/>
              <a:t>Photos provided by Unsplash</a:t>
            </a:r>
          </a:p>
        </p:txBody>
      </p:sp>
    </p:spTree>
    <p:extLst>
      <p:ext uri="{BB962C8B-B14F-4D97-AF65-F5344CB8AC3E}">
        <p14:creationId xmlns:p14="http://schemas.microsoft.com/office/powerpoint/2010/main" val="2654966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graphicFrame>
        <p:nvGraphicFramePr>
          <p:cNvPr id="2" name="Table 0"/>
          <p:cNvGraphicFramePr>
            <a:graphicFrameLocks noGrp="1"/>
          </p:cNvGraphicFramePr>
          <p:nvPr/>
        </p:nvGraphicFramePr>
        <p:xfrm>
          <a:off x="853440" y="2438400"/>
          <a:ext cx="10363200" cy="3669792"/>
        </p:xfrm>
        <a:graphic>
          <a:graphicData uri="http://schemas.openxmlformats.org/drawingml/2006/table">
            <a:tbl>
              <a:tblPr/>
              <a:tblGrid>
                <a:gridCol w="3454400">
                  <a:extLst>
                    <a:ext uri="{9D8B030D-6E8A-4147-A177-3AD203B41FA5}">
                      <a16:colId xmlns:a16="http://schemas.microsoft.com/office/drawing/2014/main" val="20000"/>
                    </a:ext>
                  </a:extLst>
                </a:gridCol>
                <a:gridCol w="3454400">
                  <a:extLst>
                    <a:ext uri="{9D8B030D-6E8A-4147-A177-3AD203B41FA5}">
                      <a16:colId xmlns:a16="http://schemas.microsoft.com/office/drawing/2014/main" val="20001"/>
                    </a:ext>
                  </a:extLst>
                </a:gridCol>
                <a:gridCol w="3454400">
                  <a:extLst>
                    <a:ext uri="{9D8B030D-6E8A-4147-A177-3AD203B41FA5}">
                      <a16:colId xmlns:a16="http://schemas.microsoft.com/office/drawing/2014/main" val="20002"/>
                    </a:ext>
                  </a:extLst>
                </a:gridCol>
              </a:tblGrid>
              <a:tr h="524256">
                <a:tc>
                  <a:txBody>
                    <a:bodyPr/>
                    <a:lstStyle/>
                    <a:p>
                      <a:pPr marL="0" indent="0">
                        <a:buNone/>
                      </a:pPr>
                      <a:r>
                        <a:rPr lang="en-US" sz="1400" dirty="0">
                          <a:solidFill>
                            <a:srgbClr val="000000"/>
                          </a:solidFill>
                          <a:latin typeface="Poppins SemiBold" pitchFamily="34" charset="0"/>
                          <a:ea typeface="Poppins SemiBold" pitchFamily="34" charset="-122"/>
                          <a:cs typeface="Poppins SemiBold" pitchFamily="34" charset="-120"/>
                        </a:rPr>
                        <a:t>Subnetz</a:t>
                      </a:r>
                      <a:endParaRPr lang="en-US" sz="1400" dirty="0">
                        <a:latin typeface="Poppins SemiBold" charset="0"/>
                        <a:ea typeface="Poppins SemiBold" charset="0"/>
                        <a:cs typeface="Poppins SemiBold"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7CDC8"/>
                    </a:solidFill>
                  </a:tcPr>
                </a:tc>
                <a:tc>
                  <a:txBody>
                    <a:bodyPr/>
                    <a:lstStyle/>
                    <a:p>
                      <a:pPr marL="0" indent="0">
                        <a:buNone/>
                      </a:pPr>
                      <a:r>
                        <a:rPr lang="en-US" sz="1400" dirty="0">
                          <a:solidFill>
                            <a:srgbClr val="000000"/>
                          </a:solidFill>
                          <a:latin typeface="Poppins SemiBold" pitchFamily="34" charset="0"/>
                          <a:ea typeface="Poppins SemiBold" pitchFamily="34" charset="-122"/>
                          <a:cs typeface="Poppins SemiBold" pitchFamily="34" charset="-120"/>
                        </a:rPr>
                        <a:t>Subnetzmaske</a:t>
                      </a:r>
                      <a:endParaRPr lang="en-US" sz="1400" dirty="0">
                        <a:latin typeface="Poppins SemiBold" charset="0"/>
                        <a:ea typeface="Poppins SemiBold" charset="0"/>
                        <a:cs typeface="Poppins SemiBold"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7CDC8"/>
                    </a:solidFill>
                  </a:tcPr>
                </a:tc>
                <a:tc>
                  <a:txBody>
                    <a:bodyPr/>
                    <a:lstStyle/>
                    <a:p>
                      <a:pPr marL="0" indent="0">
                        <a:buNone/>
                      </a:pPr>
                      <a:r>
                        <a:rPr lang="en-US" sz="1400" dirty="0">
                          <a:solidFill>
                            <a:srgbClr val="000000"/>
                          </a:solidFill>
                          <a:latin typeface="Poppins SemiBold" pitchFamily="34" charset="0"/>
                          <a:ea typeface="Poppins SemiBold" pitchFamily="34" charset="-122"/>
                          <a:cs typeface="Poppins SemiBold" pitchFamily="34" charset="-120"/>
                        </a:rPr>
                        <a:t>Verfügbare Hosts</a:t>
                      </a:r>
                      <a:endParaRPr lang="en-US" sz="1400" dirty="0">
                        <a:latin typeface="Poppins SemiBold" charset="0"/>
                        <a:ea typeface="Poppins SemiBold" charset="0"/>
                        <a:cs typeface="Poppins SemiBold"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7CDC8"/>
                    </a:solidFill>
                  </a:tcPr>
                </a:tc>
                <a:extLst>
                  <a:ext uri="{0D108BD9-81ED-4DB2-BD59-A6C34878D82A}">
                    <a16:rowId xmlns:a16="http://schemas.microsoft.com/office/drawing/2014/main" val="10000"/>
                  </a:ext>
                </a:extLst>
              </a:tr>
              <a:tr h="524256">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/24</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DED"/>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255.255.255.0</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DED"/>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254</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DED"/>
                    </a:solidFill>
                  </a:tcPr>
                </a:tc>
                <a:extLst>
                  <a:ext uri="{0D108BD9-81ED-4DB2-BD59-A6C34878D82A}">
                    <a16:rowId xmlns:a16="http://schemas.microsoft.com/office/drawing/2014/main" val="10001"/>
                  </a:ext>
                </a:extLst>
              </a:tr>
              <a:tr h="524256">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/25</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2F2"/>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255.255.255.128</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2F2"/>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126</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2F2"/>
                    </a:solidFill>
                  </a:tcPr>
                </a:tc>
                <a:extLst>
                  <a:ext uri="{0D108BD9-81ED-4DB2-BD59-A6C34878D82A}">
                    <a16:rowId xmlns:a16="http://schemas.microsoft.com/office/drawing/2014/main" val="10002"/>
                  </a:ext>
                </a:extLst>
              </a:tr>
              <a:tr h="524256">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/26</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DED"/>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255.255.255.192</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DED"/>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62</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DED"/>
                    </a:solidFill>
                  </a:tcPr>
                </a:tc>
                <a:extLst>
                  <a:ext uri="{0D108BD9-81ED-4DB2-BD59-A6C34878D82A}">
                    <a16:rowId xmlns:a16="http://schemas.microsoft.com/office/drawing/2014/main" val="10003"/>
                  </a:ext>
                </a:extLst>
              </a:tr>
              <a:tr h="524256">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/27</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2F2"/>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255.255.255.224</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2F2"/>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30</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2F2"/>
                    </a:solidFill>
                  </a:tcPr>
                </a:tc>
                <a:extLst>
                  <a:ext uri="{0D108BD9-81ED-4DB2-BD59-A6C34878D82A}">
                    <a16:rowId xmlns:a16="http://schemas.microsoft.com/office/drawing/2014/main" val="10004"/>
                  </a:ext>
                </a:extLst>
              </a:tr>
              <a:tr h="524256">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/28</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DED"/>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255.255.255.240</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DED"/>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14</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EDED"/>
                    </a:solidFill>
                  </a:tcPr>
                </a:tc>
                <a:extLst>
                  <a:ext uri="{0D108BD9-81ED-4DB2-BD59-A6C34878D82A}">
                    <a16:rowId xmlns:a16="http://schemas.microsoft.com/office/drawing/2014/main" val="10005"/>
                  </a:ext>
                </a:extLst>
              </a:tr>
              <a:tr h="524256">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/29</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2F2"/>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255.255.255.248</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2F2"/>
                    </a:solidFill>
                  </a:tcPr>
                </a:tc>
                <a:tc>
                  <a:txBody>
                    <a:bodyPr/>
                    <a:lstStyle/>
                    <a:p>
                      <a:pPr marL="0" indent="0">
                        <a:buNone/>
                      </a:pPr>
                      <a:r>
                        <a:rPr lang="en-US" sz="1200" dirty="0">
                          <a:solidFill>
                            <a:srgbClr val="000000"/>
                          </a:solidFill>
                          <a:latin typeface="Poppins" pitchFamily="34" charset="0"/>
                          <a:ea typeface="Poppins" pitchFamily="34" charset="-122"/>
                          <a:cs typeface="Poppins" pitchFamily="34" charset="-120"/>
                        </a:rPr>
                        <a:t>6</a:t>
                      </a:r>
                      <a:endParaRPr lang="en-US" sz="1200" dirty="0">
                        <a:latin typeface="Poppins" charset="0"/>
                        <a:ea typeface="Poppins" charset="0"/>
                        <a:cs typeface="Poppins" charset="0"/>
                      </a:endParaRPr>
                    </a:p>
                  </a:txBody>
                  <a:tcPr marL="73152" marR="73152" marT="73152" marB="73152"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2F2"/>
                    </a:solidFill>
                  </a:tcPr>
                </a:tc>
                <a:extLst>
                  <a:ext uri="{0D108BD9-81ED-4DB2-BD59-A6C34878D82A}">
                    <a16:rowId xmlns:a16="http://schemas.microsoft.com/office/drawing/2014/main" val="10006"/>
                  </a:ext>
                </a:extLst>
              </a:tr>
            </a:tbl>
          </a:graphicData>
        </a:graphic>
      </p:graphicFrame>
      <p:sp>
        <p:nvSpPr>
          <p:cNvPr id="3" name="Text 0"/>
          <p:cNvSpPr/>
          <p:nvPr/>
        </p:nvSpPr>
        <p:spPr>
          <a:xfrm>
            <a:off x="914400" y="723900"/>
            <a:ext cx="10439400" cy="1320800"/>
          </a:xfrm>
          <a:prstGeom prst="rect">
            <a:avLst/>
          </a:prstGeom>
          <a:noFill/>
          <a:ln/>
        </p:spPr>
        <p:txBody>
          <a:bodyPr wrap="square" rtlCol="0" anchor="t" anchorCtr="0"/>
          <a:lstStyle>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marL="0" indent="0">
              <a:buNone/>
            </a:pPr>
            <a:r>
              <a:rPr lang="en-US" sz="4800">
                <a:latin typeface="Poppins"/>
                <a:cs typeface="Poppins"/>
              </a:rPr>
              <a:t>Subnetztabellen</a:t>
            </a:r>
            <a:endParaRPr lang="en-US" sz="4800" dirty="0">
              <a:latin typeface="Poppins"/>
              <a:cs typeface="Poppins"/>
            </a:endParaRPr>
          </a:p>
        </p:txBody>
      </p:sp>
      <p:sp>
        <p:nvSpPr>
          <p:cNvPr id="4" name="Shape 1"/>
          <p:cNvSpPr/>
          <p:nvPr/>
        </p:nvSpPr>
        <p:spPr>
          <a:xfrm>
            <a:off x="1219200" y="1219200"/>
            <a:ext cx="1219200" cy="1219200"/>
          </a:xfrm>
          <a:prstGeom prst="line">
            <a:avLst/>
          </a:prstGeom>
          <a:noFill/>
          <a:ln/>
        </p:spPr>
        <p:txBody>
          <a:bodyPr/>
          <a:lstStyle/>
          <a:p>
            <a:endParaRPr lang="de-DE"/>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CAADAB-5F13-C7F7-E3F9-465DBAE5C458}"/>
              </a:ext>
            </a:extLst>
          </p:cNvPr>
          <p:cNvSpPr>
            <a:spLocks noGrp="1"/>
          </p:cNvSpPr>
          <p:nvPr>
            <p:ph type="title"/>
          </p:nvPr>
        </p:nvSpPr>
        <p:spPr/>
        <p:txBody>
          <a:bodyPr/>
          <a:lstStyle/>
          <a:p>
            <a:r>
              <a:rPr lang="nb-NO"/>
              <a:t>VLSM (Variable Length Subnet Mask)</a:t>
            </a:r>
            <a:endParaRPr lang="de-DE"/>
          </a:p>
        </p:txBody>
      </p:sp>
      <p:sp>
        <p:nvSpPr>
          <p:cNvPr id="3" name="Textplatzhalter 2">
            <a:extLst>
              <a:ext uri="{FF2B5EF4-FFF2-40B4-BE49-F238E27FC236}">
                <a16:creationId xmlns:a16="http://schemas.microsoft.com/office/drawing/2014/main" id="{CD05468D-0EBA-A6D2-F3B7-FA32E2833610}"/>
              </a:ext>
            </a:extLst>
          </p:cNvPr>
          <p:cNvSpPr>
            <a:spLocks noGrp="1"/>
          </p:cNvSpPr>
          <p:nvPr>
            <p:ph type="body" sz="quarter" idx="13"/>
          </p:nvPr>
        </p:nvSpPr>
        <p:spPr/>
        <p:txBody>
          <a:bodyPr/>
          <a:lstStyle/>
          <a:p>
            <a:r>
              <a:rPr lang="de-DE"/>
              <a:t>Erläuterung des Konzepts</a:t>
            </a:r>
          </a:p>
        </p:txBody>
      </p:sp>
      <p:sp>
        <p:nvSpPr>
          <p:cNvPr id="4" name="Textplatzhalter 3">
            <a:extLst>
              <a:ext uri="{FF2B5EF4-FFF2-40B4-BE49-F238E27FC236}">
                <a16:creationId xmlns:a16="http://schemas.microsoft.com/office/drawing/2014/main" id="{B18753E4-77B1-9B2D-6F8C-399BA3C0474F}"/>
              </a:ext>
            </a:extLst>
          </p:cNvPr>
          <p:cNvSpPr>
            <a:spLocks noGrp="1"/>
          </p:cNvSpPr>
          <p:nvPr>
            <p:ph type="body" sz="quarter" idx="16"/>
          </p:nvPr>
        </p:nvSpPr>
        <p:spPr/>
        <p:txBody>
          <a:bodyPr/>
          <a:lstStyle/>
          <a:p>
            <a:r>
              <a:rPr lang="de-DE"/>
              <a:t>VLSM (Variable Length Subnet Mask) erlaubt es, verschiedene Subnetzmasken innerhalb desselben Netzwerks zu verwenden. Dies ermöglicht eine effizientere Nutzung von IP-Adressen, indem große Netzwerke in unterschiedlich große Subnetze unterteilt werden können, angepasst an den spezifischen Bedarf jedes Segments.</a:t>
            </a:r>
          </a:p>
        </p:txBody>
      </p:sp>
      <p:pic>
        <p:nvPicPr>
          <p:cNvPr id="7" name="Bildplatzhalter 6">
            <a:extLst>
              <a:ext uri="{FF2B5EF4-FFF2-40B4-BE49-F238E27FC236}">
                <a16:creationId xmlns:a16="http://schemas.microsoft.com/office/drawing/2014/main" id="{1486B1E4-49F0-6ACA-6646-2D2B82D6B7F4}"/>
              </a:ext>
            </a:extLst>
          </p:cNvPr>
          <p:cNvPicPr>
            <a:picLocks noGrp="1" noChangeAspect="1"/>
          </p:cNvPicPr>
          <p:nvPr>
            <p:ph type="pic" sz="quarter" idx="19"/>
          </p:nvPr>
        </p:nvPicPr>
        <p:blipFill>
          <a:blip r:embed="rId2"/>
          <a:srcRect l="833" r="833"/>
          <a:stretch>
            <a:fillRect/>
          </a:stretch>
        </p:blipFill>
        <p:spPr/>
      </p:pic>
      <p:sp>
        <p:nvSpPr>
          <p:cNvPr id="6" name="Textplatzhalter 5">
            <a:extLst>
              <a:ext uri="{FF2B5EF4-FFF2-40B4-BE49-F238E27FC236}">
                <a16:creationId xmlns:a16="http://schemas.microsoft.com/office/drawing/2014/main" id="{3A95368C-8C74-064E-ED19-56E810656549}"/>
              </a:ext>
            </a:extLst>
          </p:cNvPr>
          <p:cNvSpPr>
            <a:spLocks noGrp="1"/>
          </p:cNvSpPr>
          <p:nvPr>
            <p:ph type="body" sz="quarter" idx="20"/>
          </p:nvPr>
        </p:nvSpPr>
        <p:spPr/>
        <p:txBody>
          <a:bodyPr/>
          <a:lstStyle/>
          <a:p>
            <a:r>
              <a:rPr lang="de-DE"/>
              <a:t>Photos provided by Unsplash</a:t>
            </a:r>
          </a:p>
        </p:txBody>
      </p:sp>
    </p:spTree>
    <p:extLst>
      <p:ext uri="{BB962C8B-B14F-4D97-AF65-F5344CB8AC3E}">
        <p14:creationId xmlns:p14="http://schemas.microsoft.com/office/powerpoint/2010/main" val="12661158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DA3492-8129-7D16-A483-33D5DED296EA}"/>
              </a:ext>
            </a:extLst>
          </p:cNvPr>
          <p:cNvSpPr>
            <a:spLocks noGrp="1"/>
          </p:cNvSpPr>
          <p:nvPr>
            <p:ph type="title"/>
          </p:nvPr>
        </p:nvSpPr>
        <p:spPr/>
        <p:txBody>
          <a:bodyPr/>
          <a:lstStyle/>
          <a:p>
            <a:r>
              <a:rPr lang="de-DE"/>
              <a:t>Gängige Subnetzfehler</a:t>
            </a:r>
          </a:p>
        </p:txBody>
      </p:sp>
      <p:sp>
        <p:nvSpPr>
          <p:cNvPr id="3" name="Textplatzhalter 2">
            <a:extLst>
              <a:ext uri="{FF2B5EF4-FFF2-40B4-BE49-F238E27FC236}">
                <a16:creationId xmlns:a16="http://schemas.microsoft.com/office/drawing/2014/main" id="{6CC026EE-8404-732D-46B3-B186F8793C1D}"/>
              </a:ext>
            </a:extLst>
          </p:cNvPr>
          <p:cNvSpPr>
            <a:spLocks noGrp="1"/>
          </p:cNvSpPr>
          <p:nvPr>
            <p:ph type="body" sz="quarter" idx="13"/>
          </p:nvPr>
        </p:nvSpPr>
        <p:spPr/>
        <p:txBody>
          <a:bodyPr/>
          <a:lstStyle/>
          <a:p>
            <a:r>
              <a:rPr lang="de-DE"/>
              <a:t>Falsche Subnetzmaske</a:t>
            </a:r>
          </a:p>
        </p:txBody>
      </p:sp>
      <p:sp>
        <p:nvSpPr>
          <p:cNvPr id="4" name="Textplatzhalter 3">
            <a:extLst>
              <a:ext uri="{FF2B5EF4-FFF2-40B4-BE49-F238E27FC236}">
                <a16:creationId xmlns:a16="http://schemas.microsoft.com/office/drawing/2014/main" id="{EADA6DCD-668B-C736-E105-0E8D05F2F58F}"/>
              </a:ext>
            </a:extLst>
          </p:cNvPr>
          <p:cNvSpPr>
            <a:spLocks noGrp="1"/>
          </p:cNvSpPr>
          <p:nvPr>
            <p:ph type="body" sz="quarter" idx="14"/>
          </p:nvPr>
        </p:nvSpPr>
        <p:spPr/>
        <p:txBody>
          <a:bodyPr/>
          <a:lstStyle/>
          <a:p>
            <a:r>
              <a:rPr lang="de-DE"/>
              <a:t>Überlappende Subnetze</a:t>
            </a:r>
          </a:p>
        </p:txBody>
      </p:sp>
      <p:sp>
        <p:nvSpPr>
          <p:cNvPr id="5" name="Textplatzhalter 4">
            <a:extLst>
              <a:ext uri="{FF2B5EF4-FFF2-40B4-BE49-F238E27FC236}">
                <a16:creationId xmlns:a16="http://schemas.microsoft.com/office/drawing/2014/main" id="{6832EC96-4818-AC56-E327-2B51F106D060}"/>
              </a:ext>
            </a:extLst>
          </p:cNvPr>
          <p:cNvSpPr>
            <a:spLocks noGrp="1"/>
          </p:cNvSpPr>
          <p:nvPr>
            <p:ph type="body" sz="quarter" idx="15"/>
          </p:nvPr>
        </p:nvSpPr>
        <p:spPr/>
        <p:txBody>
          <a:bodyPr/>
          <a:lstStyle/>
          <a:p>
            <a:r>
              <a:rPr lang="de-DE"/>
              <a:t>Falsche Hostanzahl</a:t>
            </a:r>
          </a:p>
        </p:txBody>
      </p:sp>
      <p:sp>
        <p:nvSpPr>
          <p:cNvPr id="6" name="Textplatzhalter 5">
            <a:extLst>
              <a:ext uri="{FF2B5EF4-FFF2-40B4-BE49-F238E27FC236}">
                <a16:creationId xmlns:a16="http://schemas.microsoft.com/office/drawing/2014/main" id="{7611A112-46D7-9977-C4C4-AAEF2654BE25}"/>
              </a:ext>
            </a:extLst>
          </p:cNvPr>
          <p:cNvSpPr>
            <a:spLocks noGrp="1"/>
          </p:cNvSpPr>
          <p:nvPr>
            <p:ph type="body" sz="quarter" idx="16"/>
          </p:nvPr>
        </p:nvSpPr>
        <p:spPr/>
        <p:txBody>
          <a:bodyPr/>
          <a:lstStyle/>
          <a:p>
            <a:r>
              <a:rPr lang="de-DE"/>
              <a:t>Eine häufige Fehlerquelle ist die Verwendung einer falschen Subnetzmaske, was dazu führt, dass IP-Adressen falsch zugewiesen werden und Netzwerke nicht richtig funktionieren.</a:t>
            </a:r>
          </a:p>
        </p:txBody>
      </p:sp>
      <p:sp>
        <p:nvSpPr>
          <p:cNvPr id="7" name="Textplatzhalter 6">
            <a:extLst>
              <a:ext uri="{FF2B5EF4-FFF2-40B4-BE49-F238E27FC236}">
                <a16:creationId xmlns:a16="http://schemas.microsoft.com/office/drawing/2014/main" id="{C2094605-30FC-DCAB-FC10-3F8D05ECB84C}"/>
              </a:ext>
            </a:extLst>
          </p:cNvPr>
          <p:cNvSpPr>
            <a:spLocks noGrp="1"/>
          </p:cNvSpPr>
          <p:nvPr>
            <p:ph type="body" sz="quarter" idx="17"/>
          </p:nvPr>
        </p:nvSpPr>
        <p:spPr/>
        <p:txBody>
          <a:bodyPr/>
          <a:lstStyle/>
          <a:p>
            <a:r>
              <a:rPr lang="de-DE"/>
              <a:t>Wenn Subnetze überlappen, können Konflikte im Netzwerk auftreten. Dies erschwert die Netzwerkverwaltung und kann zu Verbindungsproblemen führen.</a:t>
            </a:r>
          </a:p>
        </p:txBody>
      </p:sp>
      <p:sp>
        <p:nvSpPr>
          <p:cNvPr id="8" name="Textplatzhalter 7">
            <a:extLst>
              <a:ext uri="{FF2B5EF4-FFF2-40B4-BE49-F238E27FC236}">
                <a16:creationId xmlns:a16="http://schemas.microsoft.com/office/drawing/2014/main" id="{036FCCE7-0E6C-03DB-9D5D-C363B08DA89B}"/>
              </a:ext>
            </a:extLst>
          </p:cNvPr>
          <p:cNvSpPr>
            <a:spLocks noGrp="1"/>
          </p:cNvSpPr>
          <p:nvPr>
            <p:ph type="body" sz="quarter" idx="18"/>
          </p:nvPr>
        </p:nvSpPr>
        <p:spPr/>
        <p:txBody>
          <a:bodyPr/>
          <a:lstStyle/>
          <a:p>
            <a:r>
              <a:rPr lang="de-DE"/>
              <a:t>Ein häufiger Fehler ist die Berechnung einer falschen Anzahl verfügbarer Hosts im Subnetz. Dies führt oft zu Engpässen und einer ineffizienten Adressnutzung.</a:t>
            </a:r>
          </a:p>
        </p:txBody>
      </p:sp>
    </p:spTree>
    <p:extLst>
      <p:ext uri="{BB962C8B-B14F-4D97-AF65-F5344CB8AC3E}">
        <p14:creationId xmlns:p14="http://schemas.microsoft.com/office/powerpoint/2010/main" val="1896775928"/>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rra">
  <a:themeElements>
    <a:clrScheme name="Custom 3">
      <a:dk1>
        <a:srgbClr val="000000"/>
      </a:dk1>
      <a:lt1>
        <a:srgbClr val="FFFFFF"/>
      </a:lt1>
      <a:dk2>
        <a:srgbClr val="718DB2"/>
      </a:dk2>
      <a:lt2>
        <a:srgbClr val="FEFFFF"/>
      </a:lt2>
      <a:accent1>
        <a:srgbClr val="5E5E5E"/>
      </a:accent1>
      <a:accent2>
        <a:srgbClr val="E7E6E6"/>
      </a:accent2>
      <a:accent3>
        <a:srgbClr val="D7CDC8"/>
      </a:accent3>
      <a:accent4>
        <a:srgbClr val="AFA5A0"/>
      </a:accent4>
      <a:accent5>
        <a:srgbClr val="918787"/>
      </a:accent5>
      <a:accent6>
        <a:srgbClr val="556969"/>
      </a:accent6>
      <a:hlink>
        <a:srgbClr val="3758C1"/>
      </a:hlink>
      <a:folHlink>
        <a:srgbClr val="00539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CF584852-C10D-4B69-9006-33C300BB2395}">
  <we:reference id="b976bf9e-dd87-459f-840c-210c09b36273" version="3.0.0.2" store="EXCatalog" storeType="EXCatalog"/>
  <we:alternateReferences>
    <we:reference id="WA200005566" version="3.0.0.2" store="de-DE" storeType="OMEX"/>
  </we:alternateReferences>
  <we:properties/>
  <we:bindings/>
  <we:snapshot xmlns:r="http://schemas.openxmlformats.org/officeDocument/2006/relationships"/>
</we:webextension>
</file>

<file path=docMetadata/LabelInfo.xml><?xml version="1.0" encoding="utf-8"?>
<clbl:labelList xmlns:clbl="http://schemas.microsoft.com/office/2020/mipLabelMetadata">
  <clbl:label id="{cd0cd48c-3829-4969-87b4-94133fc7f4cf}" enabled="1" method="Privileged" siteId="{60f39b4e-c3be-4323-9d08-383e2763428d}" removed="0"/>
</clbl:labelList>
</file>

<file path=docProps/app.xml><?xml version="1.0" encoding="utf-8"?>
<Properties xmlns="http://schemas.openxmlformats.org/officeDocument/2006/extended-properties" xmlns:vt="http://schemas.openxmlformats.org/officeDocument/2006/docPropsVTypes">
  <TotalTime>0</TotalTime>
  <Words>721</Words>
  <Application>Microsoft Office PowerPoint</Application>
  <PresentationFormat>Breitbild</PresentationFormat>
  <Paragraphs>77</Paragraphs>
  <Slides>12</Slides>
  <Notes>1</Notes>
  <HiddenSlides>0</HiddenSlides>
  <MMClips>0</MMClips>
  <ScaleCrop>false</ScaleCrop>
  <HeadingPairs>
    <vt:vector size="6" baseType="variant">
      <vt:variant>
        <vt:lpstr>Verwendete Schriftarten</vt:lpstr>
      </vt:variant>
      <vt:variant>
        <vt:i4>6</vt:i4>
      </vt:variant>
      <vt:variant>
        <vt:lpstr>Design</vt:lpstr>
      </vt:variant>
      <vt:variant>
        <vt:i4>2</vt:i4>
      </vt:variant>
      <vt:variant>
        <vt:lpstr>Folientitel</vt:lpstr>
      </vt:variant>
      <vt:variant>
        <vt:i4>12</vt:i4>
      </vt:variant>
    </vt:vector>
  </HeadingPairs>
  <TitlesOfParts>
    <vt:vector size="20" baseType="lpstr">
      <vt:lpstr>Aptos</vt:lpstr>
      <vt:lpstr>Aptos Display</vt:lpstr>
      <vt:lpstr>Arial</vt:lpstr>
      <vt:lpstr>Calibri</vt:lpstr>
      <vt:lpstr>Poppins</vt:lpstr>
      <vt:lpstr>Poppins SemiBold</vt:lpstr>
      <vt:lpstr>Office</vt:lpstr>
      <vt:lpstr>Terra</vt:lpstr>
      <vt:lpstr>Wie berechnet man ein Subnetz?</vt:lpstr>
      <vt:lpstr>Einführung in IP-Adressen</vt:lpstr>
      <vt:lpstr>Subnetzmaske verstehen</vt:lpstr>
      <vt:lpstr>Grundlagen der Subnetzberechnung</vt:lpstr>
      <vt:lpstr>Beispiel: Einfache Subnetzberechnung</vt:lpstr>
      <vt:lpstr>Klassenlose Inter-Domain-Routing (CIDR)</vt:lpstr>
      <vt:lpstr>PowerPoint-Präsentation</vt:lpstr>
      <vt:lpstr>VLSM (Variable Length Subnet Mask)</vt:lpstr>
      <vt:lpstr>Gängige Subnetzfehler</vt:lpstr>
      <vt:lpstr>Werkzeuge zur Subnetzberechnung</vt:lpstr>
      <vt:lpstr>Subnetzüberwachung und -management</vt:lpstr>
      <vt:lpstr>Zusammenfassung und Fragen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Jörn Walter</dc:creator>
  <cp:lastModifiedBy>Jörn Walter</cp:lastModifiedBy>
  <cp:revision>1</cp:revision>
  <dcterms:created xsi:type="dcterms:W3CDTF">2024-08-12T08:31:57Z</dcterms:created>
  <dcterms:modified xsi:type="dcterms:W3CDTF">2024-08-12T08:34:24Z</dcterms:modified>
</cp:coreProperties>
</file>